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87"/>
  </p:notesMasterIdLst>
  <p:sldIdLst>
    <p:sldId id="279" r:id="rId4"/>
    <p:sldId id="305" r:id="rId5"/>
    <p:sldId id="306" r:id="rId6"/>
    <p:sldId id="280" r:id="rId7"/>
    <p:sldId id="281" r:id="rId8"/>
    <p:sldId id="282" r:id="rId9"/>
    <p:sldId id="283" r:id="rId10"/>
    <p:sldId id="284" r:id="rId11"/>
    <p:sldId id="261" r:id="rId12"/>
    <p:sldId id="285" r:id="rId13"/>
    <p:sldId id="286" r:id="rId14"/>
    <p:sldId id="287" r:id="rId15"/>
    <p:sldId id="288" r:id="rId16"/>
    <p:sldId id="289" r:id="rId17"/>
    <p:sldId id="277" r:id="rId18"/>
    <p:sldId id="290" r:id="rId19"/>
    <p:sldId id="291" r:id="rId20"/>
    <p:sldId id="292" r:id="rId21"/>
    <p:sldId id="269" r:id="rId22"/>
    <p:sldId id="293" r:id="rId23"/>
    <p:sldId id="294" r:id="rId24"/>
    <p:sldId id="295" r:id="rId25"/>
    <p:sldId id="296" r:id="rId26"/>
    <p:sldId id="297" r:id="rId27"/>
    <p:sldId id="275" r:id="rId28"/>
    <p:sldId id="298" r:id="rId29"/>
    <p:sldId id="256" r:id="rId30"/>
    <p:sldId id="258" r:id="rId31"/>
    <p:sldId id="257" r:id="rId32"/>
    <p:sldId id="260" r:id="rId33"/>
    <p:sldId id="262" r:id="rId34"/>
    <p:sldId id="342" r:id="rId35"/>
    <p:sldId id="265" r:id="rId36"/>
    <p:sldId id="264" r:id="rId37"/>
    <p:sldId id="267" r:id="rId38"/>
    <p:sldId id="343" r:id="rId39"/>
    <p:sldId id="263" r:id="rId40"/>
    <p:sldId id="266" r:id="rId41"/>
    <p:sldId id="270" r:id="rId42"/>
    <p:sldId id="271" r:id="rId43"/>
    <p:sldId id="272" r:id="rId44"/>
    <p:sldId id="273" r:id="rId45"/>
    <p:sldId id="259" r:id="rId46"/>
    <p:sldId id="274" r:id="rId47"/>
    <p:sldId id="276" r:id="rId48"/>
    <p:sldId id="278" r:id="rId49"/>
    <p:sldId id="328" r:id="rId50"/>
    <p:sldId id="299" r:id="rId51"/>
    <p:sldId id="300" r:id="rId52"/>
    <p:sldId id="301" r:id="rId53"/>
    <p:sldId id="307" r:id="rId54"/>
    <p:sldId id="308" r:id="rId55"/>
    <p:sldId id="302" r:id="rId56"/>
    <p:sldId id="322" r:id="rId57"/>
    <p:sldId id="323" r:id="rId58"/>
    <p:sldId id="324" r:id="rId59"/>
    <p:sldId id="325" r:id="rId60"/>
    <p:sldId id="326" r:id="rId61"/>
    <p:sldId id="303" r:id="rId62"/>
    <p:sldId id="309" r:id="rId63"/>
    <p:sldId id="304" r:id="rId64"/>
    <p:sldId id="317" r:id="rId65"/>
    <p:sldId id="310" r:id="rId66"/>
    <p:sldId id="311" r:id="rId67"/>
    <p:sldId id="312" r:id="rId68"/>
    <p:sldId id="313" r:id="rId69"/>
    <p:sldId id="316" r:id="rId70"/>
    <p:sldId id="315" r:id="rId71"/>
    <p:sldId id="31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20" r:id="rId85"/>
    <p:sldId id="327"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troduction" id="{D17C4799-67FB-406E-9CD0-118425CAFFF0}">
          <p14:sldIdLst>
            <p14:sldId id="279"/>
            <p14:sldId id="305"/>
            <p14:sldId id="306"/>
          </p14:sldIdLst>
        </p14:section>
        <p14:section name="Icebreaker" id="{1FAF9474-9295-4408-A76B-4E588E673967}">
          <p14:sldIdLst>
            <p14:sldId id="280"/>
            <p14:sldId id="281"/>
            <p14:sldId id="282"/>
            <p14:sldId id="283"/>
            <p14:sldId id="284"/>
            <p14:sldId id="261"/>
            <p14:sldId id="285"/>
            <p14:sldId id="286"/>
            <p14:sldId id="287"/>
            <p14:sldId id="288"/>
            <p14:sldId id="289"/>
            <p14:sldId id="277"/>
            <p14:sldId id="290"/>
            <p14:sldId id="291"/>
            <p14:sldId id="292"/>
            <p14:sldId id="269"/>
            <p14:sldId id="293"/>
            <p14:sldId id="294"/>
            <p14:sldId id="295"/>
            <p14:sldId id="296"/>
            <p14:sldId id="297"/>
            <p14:sldId id="275"/>
            <p14:sldId id="298"/>
          </p14:sldIdLst>
        </p14:section>
        <p14:section name="Introduction to Arduino" id="{EEE69F94-3112-4C2A-AE1C-CE32514A1E10}">
          <p14:sldIdLst>
            <p14:sldId id="256"/>
            <p14:sldId id="258"/>
            <p14:sldId id="257"/>
            <p14:sldId id="260"/>
            <p14:sldId id="262"/>
            <p14:sldId id="342"/>
            <p14:sldId id="265"/>
            <p14:sldId id="264"/>
            <p14:sldId id="267"/>
            <p14:sldId id="343"/>
            <p14:sldId id="263"/>
            <p14:sldId id="266"/>
            <p14:sldId id="270"/>
          </p14:sldIdLst>
        </p14:section>
        <p14:section name="Introduction to Programming" id="{EACEC1AF-2FB6-4261-9C8A-74D189938572}">
          <p14:sldIdLst>
            <p14:sldId id="271"/>
            <p14:sldId id="272"/>
            <p14:sldId id="273"/>
            <p14:sldId id="259"/>
            <p14:sldId id="274"/>
            <p14:sldId id="276"/>
          </p14:sldIdLst>
        </p14:section>
        <p14:section name="DC Motors" id="{1C378444-2018-4E71-AFD0-F72A6A079BF6}">
          <p14:sldIdLst>
            <p14:sldId id="278"/>
            <p14:sldId id="328"/>
          </p14:sldIdLst>
        </p14:section>
        <p14:section name="Mechanical Build" id="{04BE48BF-3E8F-4C00-8468-004AE74B1CDC}">
          <p14:sldIdLst>
            <p14:sldId id="299"/>
          </p14:sldIdLst>
        </p14:section>
        <p14:section name="Electrical Build" id="{CF6F55AD-CF1B-454F-8D77-CDD50F7FED7A}">
          <p14:sldIdLst>
            <p14:sldId id="300"/>
          </p14:sldIdLst>
        </p14:section>
        <p14:section name="Motor Control" id="{4BC61312-15BF-4D1B-8FF8-AA2DC483B3D0}">
          <p14:sldIdLst>
            <p14:sldId id="301"/>
            <p14:sldId id="307"/>
            <p14:sldId id="308"/>
          </p14:sldIdLst>
        </p14:section>
        <p14:section name="Ultrasonic Sensor" id="{6D8A0710-2349-4686-AAF4-101DBEE09959}">
          <p14:sldIdLst>
            <p14:sldId id="302"/>
            <p14:sldId id="322"/>
            <p14:sldId id="323"/>
            <p14:sldId id="324"/>
            <p14:sldId id="325"/>
            <p14:sldId id="326"/>
          </p14:sldIdLst>
        </p14:section>
        <p14:section name="Autonomous Car" id="{3CEB4097-9B27-479E-8B5B-C8844E6B766A}">
          <p14:sldIdLst>
            <p14:sldId id="303"/>
            <p14:sldId id="309"/>
          </p14:sldIdLst>
        </p14:section>
        <p14:section name="Day 1 Debrief" id="{D12697C6-3AA2-41A1-B1ED-F4A673C1676D}">
          <p14:sldIdLst>
            <p14:sldId id="304"/>
          </p14:sldIdLst>
        </p14:section>
        <p14:section name="Day 2 Introduction" id="{E92ADB2D-AB80-4255-8E86-6B2DF34417B9}">
          <p14:sldIdLst>
            <p14:sldId id="317"/>
          </p14:sldIdLst>
        </p14:section>
        <p14:section name="Introduction to CREST Awards" id="{517443B7-144C-4D9F-BFF5-14E802472C53}">
          <p14:sldIdLst>
            <p14:sldId id="310"/>
            <p14:sldId id="311"/>
            <p14:sldId id="312"/>
            <p14:sldId id="313"/>
            <p14:sldId id="316"/>
            <p14:sldId id="315"/>
          </p14:sldIdLst>
        </p14:section>
        <p14:section name="CREST Projects" id="{798E122E-3931-417D-817E-69604E4F2630}">
          <p14:sldIdLst>
            <p14:sldId id="318"/>
            <p14:sldId id="329"/>
          </p14:sldIdLst>
        </p14:section>
        <p14:section name="Project Management" id="{39B1E165-A060-4AA8-92EC-C2D7C072F1A4}">
          <p14:sldIdLst>
            <p14:sldId id="330"/>
            <p14:sldId id="331"/>
            <p14:sldId id="332"/>
            <p14:sldId id="333"/>
            <p14:sldId id="334"/>
            <p14:sldId id="335"/>
            <p14:sldId id="336"/>
            <p14:sldId id="337"/>
            <p14:sldId id="338"/>
            <p14:sldId id="339"/>
            <p14:sldId id="340"/>
          </p14:sldIdLst>
        </p14:section>
        <p14:section name="Project Work" id="{36E0637B-D337-4BF2-B022-BE5491922C5D}">
          <p14:sldIdLst>
            <p14:sldId id="320"/>
          </p14:sldIdLst>
        </p14:section>
        <p14:section name="Course Debrief" id="{208C79BC-3895-4199-A04F-3D24BB3BAE05}">
          <p14:sldIdLst>
            <p14:sldId id="3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7EF018-4E3E-B154-0F9E-D58EFFB2057D}" name="Harrison Milburn" initials="HM" userId="4ce9e5cdda8cb8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F"/>
    <a:srgbClr val="C60C30"/>
    <a:srgbClr val="003259"/>
    <a:srgbClr val="946E41"/>
    <a:srgbClr val="A22388"/>
    <a:srgbClr val="936E41"/>
    <a:srgbClr val="C5A900"/>
    <a:srgbClr val="9CA0A3"/>
    <a:srgbClr val="55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9B11E-BBC7-4053-9EC3-BFB24B3DF5EE}" v="197" dt="2025-01-31T10:45:41.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8323" autoAdjust="0"/>
  </p:normalViewPr>
  <p:slideViewPr>
    <p:cSldViewPr snapToGrid="0">
      <p:cViewPr varScale="1">
        <p:scale>
          <a:sx n="65" d="100"/>
          <a:sy n="65" d="100"/>
        </p:scale>
        <p:origin x="1109" y="53"/>
      </p:cViewPr>
      <p:guideLst/>
    </p:cSldViewPr>
  </p:slideViewPr>
  <p:notesTextViewPr>
    <p:cViewPr>
      <p:scale>
        <a:sx n="3" d="2"/>
        <a:sy n="3" d="2"/>
      </p:scale>
      <p:origin x="0" y="0"/>
    </p:cViewPr>
  </p:notesTextViewPr>
  <p:sorterViewPr>
    <p:cViewPr>
      <p:scale>
        <a:sx n="100" d="100"/>
        <a:sy n="100" d="100"/>
      </p:scale>
      <p:origin x="0" y="-125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Milburn" userId="4ce9e5cdda8cb844" providerId="LiveId" clId="{34846303-D3AD-4000-A743-2C1A1F130DAE}"/>
    <pc:docChg chg="custSel addSld modSld addSection modSection">
      <pc:chgData name="Harrison Milburn" userId="4ce9e5cdda8cb844" providerId="LiveId" clId="{34846303-D3AD-4000-A743-2C1A1F130DAE}" dt="2024-07-13T08:51:51.516" v="1325" actId="20577"/>
      <pc:docMkLst>
        <pc:docMk/>
      </pc:docMkLst>
      <pc:sldChg chg="modSp mod">
        <pc:chgData name="Harrison Milburn" userId="4ce9e5cdda8cb844" providerId="LiveId" clId="{34846303-D3AD-4000-A743-2C1A1F130DAE}" dt="2024-07-07T15:16:13.189" v="1" actId="1038"/>
        <pc:sldMkLst>
          <pc:docMk/>
          <pc:sldMk cId="524699060" sldId="268"/>
        </pc:sldMkLst>
      </pc:sldChg>
      <pc:sldChg chg="modSp">
        <pc:chgData name="Harrison Milburn" userId="4ce9e5cdda8cb844" providerId="LiveId" clId="{34846303-D3AD-4000-A743-2C1A1F130DAE}" dt="2024-07-13T06:58:47.268" v="1086" actId="20577"/>
        <pc:sldMkLst>
          <pc:docMk/>
          <pc:sldMk cId="3766175786" sldId="271"/>
        </pc:sldMkLst>
      </pc:sldChg>
      <pc:sldChg chg="addSp modSp mod">
        <pc:chgData name="Harrison Milburn" userId="4ce9e5cdda8cb844" providerId="LiveId" clId="{34846303-D3AD-4000-A743-2C1A1F130DAE}" dt="2024-07-13T06:58:36.112" v="1064" actId="1076"/>
        <pc:sldMkLst>
          <pc:docMk/>
          <pc:sldMk cId="3525613977" sldId="273"/>
        </pc:sldMkLst>
      </pc:sldChg>
      <pc:sldChg chg="modSp">
        <pc:chgData name="Harrison Milburn" userId="4ce9e5cdda8cb844" providerId="LiveId" clId="{34846303-D3AD-4000-A743-2C1A1F130DAE}" dt="2024-07-13T07:12:42.054" v="1115" actId="20577"/>
        <pc:sldMkLst>
          <pc:docMk/>
          <pc:sldMk cId="1331607692" sldId="278"/>
        </pc:sldMkLst>
      </pc:sldChg>
      <pc:sldChg chg="modSp modAnim">
        <pc:chgData name="Harrison Milburn" userId="4ce9e5cdda8cb844" providerId="LiveId" clId="{34846303-D3AD-4000-A743-2C1A1F130DAE}" dt="2024-07-13T08:51:51.516" v="1325" actId="20577"/>
        <pc:sldMkLst>
          <pc:docMk/>
          <pc:sldMk cId="2014085120" sldId="299"/>
        </pc:sldMkLst>
      </pc:sldChg>
      <pc:sldChg chg="modSp modAnim">
        <pc:chgData name="Harrison Milburn" userId="4ce9e5cdda8cb844" providerId="LiveId" clId="{34846303-D3AD-4000-A743-2C1A1F130DAE}" dt="2024-07-13T07:14:09.755" v="1193" actId="20577"/>
        <pc:sldMkLst>
          <pc:docMk/>
          <pc:sldMk cId="698327564" sldId="300"/>
        </pc:sldMkLst>
      </pc:sldChg>
      <pc:sldChg chg="modSp modAnim">
        <pc:chgData name="Harrison Milburn" userId="4ce9e5cdda8cb844" providerId="LiveId" clId="{34846303-D3AD-4000-A743-2C1A1F130DAE}" dt="2024-07-13T07:16:16.583" v="1242" actId="20577"/>
        <pc:sldMkLst>
          <pc:docMk/>
          <pc:sldMk cId="1218105459" sldId="302"/>
        </pc:sldMkLst>
      </pc:sldChg>
      <pc:sldChg chg="modSp modAnim">
        <pc:chgData name="Harrison Milburn" userId="4ce9e5cdda8cb844" providerId="LiveId" clId="{34846303-D3AD-4000-A743-2C1A1F130DAE}" dt="2024-07-13T07:20:29.125" v="1279" actId="20577"/>
        <pc:sldMkLst>
          <pc:docMk/>
          <pc:sldMk cId="3445113857" sldId="303"/>
        </pc:sldMkLst>
      </pc:sldChg>
      <pc:sldChg chg="addSp delSp modSp mod delAnim">
        <pc:chgData name="Harrison Milburn" userId="4ce9e5cdda8cb844" providerId="LiveId" clId="{34846303-D3AD-4000-A743-2C1A1F130DAE}" dt="2024-07-13T07:23:02.439" v="1321" actId="1076"/>
        <pc:sldMkLst>
          <pc:docMk/>
          <pc:sldMk cId="3745945071" sldId="310"/>
        </pc:sldMkLst>
      </pc:sldChg>
      <pc:sldChg chg="mod modShow">
        <pc:chgData name="Harrison Milburn" userId="4ce9e5cdda8cb844" providerId="LiveId" clId="{34846303-D3AD-4000-A743-2C1A1F130DAE}" dt="2024-07-07T23:28:04.857" v="899" actId="729"/>
        <pc:sldMkLst>
          <pc:docMk/>
          <pc:sldMk cId="708319448" sldId="319"/>
        </pc:sldMkLst>
      </pc:sldChg>
      <pc:sldChg chg="addSp delSp modSp add mod delAnim modAnim modNotesTx">
        <pc:chgData name="Harrison Milburn" userId="4ce9e5cdda8cb844" providerId="LiveId" clId="{34846303-D3AD-4000-A743-2C1A1F130DAE}" dt="2024-07-07T22:53:34.227" v="898"/>
        <pc:sldMkLst>
          <pc:docMk/>
          <pc:sldMk cId="3821324459" sldId="329"/>
        </pc:sldMkLst>
      </pc:sldChg>
      <pc:sldChg chg="add setBg">
        <pc:chgData name="Harrison Milburn" userId="4ce9e5cdda8cb844" providerId="LiveId" clId="{34846303-D3AD-4000-A743-2C1A1F130DAE}" dt="2024-07-08T15:07:17.993" v="900"/>
        <pc:sldMkLst>
          <pc:docMk/>
          <pc:sldMk cId="2214222970" sldId="330"/>
        </pc:sldMkLst>
      </pc:sldChg>
      <pc:sldChg chg="modSp add">
        <pc:chgData name="Harrison Milburn" userId="4ce9e5cdda8cb844" providerId="LiveId" clId="{34846303-D3AD-4000-A743-2C1A1F130DAE}" dt="2024-07-08T15:08:15.727" v="989" actId="20577"/>
        <pc:sldMkLst>
          <pc:docMk/>
          <pc:sldMk cId="2987656396" sldId="331"/>
        </pc:sldMkLst>
      </pc:sldChg>
      <pc:sldChg chg="add">
        <pc:chgData name="Harrison Milburn" userId="4ce9e5cdda8cb844" providerId="LiveId" clId="{34846303-D3AD-4000-A743-2C1A1F130DAE}" dt="2024-07-08T15:07:17.993" v="900"/>
        <pc:sldMkLst>
          <pc:docMk/>
          <pc:sldMk cId="2737305729" sldId="332"/>
        </pc:sldMkLst>
      </pc:sldChg>
      <pc:sldChg chg="add">
        <pc:chgData name="Harrison Milburn" userId="4ce9e5cdda8cb844" providerId="LiveId" clId="{34846303-D3AD-4000-A743-2C1A1F130DAE}" dt="2024-07-08T15:07:17.993" v="900"/>
        <pc:sldMkLst>
          <pc:docMk/>
          <pc:sldMk cId="2597796215" sldId="333"/>
        </pc:sldMkLst>
      </pc:sldChg>
      <pc:sldChg chg="add">
        <pc:chgData name="Harrison Milburn" userId="4ce9e5cdda8cb844" providerId="LiveId" clId="{34846303-D3AD-4000-A743-2C1A1F130DAE}" dt="2024-07-08T15:07:17.993" v="900"/>
        <pc:sldMkLst>
          <pc:docMk/>
          <pc:sldMk cId="2290475530" sldId="334"/>
        </pc:sldMkLst>
      </pc:sldChg>
      <pc:sldChg chg="add modAnim">
        <pc:chgData name="Harrison Milburn" userId="4ce9e5cdda8cb844" providerId="LiveId" clId="{34846303-D3AD-4000-A743-2C1A1F130DAE}" dt="2024-07-08T15:15:50.923" v="1000"/>
        <pc:sldMkLst>
          <pc:docMk/>
          <pc:sldMk cId="3454772959" sldId="335"/>
        </pc:sldMkLst>
      </pc:sldChg>
      <pc:sldChg chg="add modAnim">
        <pc:chgData name="Harrison Milburn" userId="4ce9e5cdda8cb844" providerId="LiveId" clId="{34846303-D3AD-4000-A743-2C1A1F130DAE}" dt="2024-07-08T15:19:28.653" v="1003"/>
        <pc:sldMkLst>
          <pc:docMk/>
          <pc:sldMk cId="3557497809" sldId="336"/>
        </pc:sldMkLst>
      </pc:sldChg>
      <pc:sldChg chg="add">
        <pc:chgData name="Harrison Milburn" userId="4ce9e5cdda8cb844" providerId="LiveId" clId="{34846303-D3AD-4000-A743-2C1A1F130DAE}" dt="2024-07-08T15:07:17.993" v="900"/>
        <pc:sldMkLst>
          <pc:docMk/>
          <pc:sldMk cId="4246002220" sldId="337"/>
        </pc:sldMkLst>
      </pc:sldChg>
      <pc:sldChg chg="add">
        <pc:chgData name="Harrison Milburn" userId="4ce9e5cdda8cb844" providerId="LiveId" clId="{34846303-D3AD-4000-A743-2C1A1F130DAE}" dt="2024-07-08T15:07:17.993" v="900"/>
        <pc:sldMkLst>
          <pc:docMk/>
          <pc:sldMk cId="1412664560" sldId="338"/>
        </pc:sldMkLst>
      </pc:sldChg>
      <pc:sldChg chg="add">
        <pc:chgData name="Harrison Milburn" userId="4ce9e5cdda8cb844" providerId="LiveId" clId="{34846303-D3AD-4000-A743-2C1A1F130DAE}" dt="2024-07-08T15:07:17.993" v="900"/>
        <pc:sldMkLst>
          <pc:docMk/>
          <pc:sldMk cId="696383240" sldId="339"/>
        </pc:sldMkLst>
      </pc:sldChg>
      <pc:sldChg chg="add">
        <pc:chgData name="Harrison Milburn" userId="4ce9e5cdda8cb844" providerId="LiveId" clId="{34846303-D3AD-4000-A743-2C1A1F130DAE}" dt="2024-07-08T15:07:17.993" v="900"/>
        <pc:sldMkLst>
          <pc:docMk/>
          <pc:sldMk cId="280896025" sldId="340"/>
        </pc:sldMkLst>
      </pc:sldChg>
    </pc:docChg>
  </pc:docChgLst>
  <pc:docChgLst>
    <pc:chgData name="Harrison Milburn" userId="4ce9e5cdda8cb844" providerId="LiveId" clId="{4D3C043D-27D8-402A-88D1-EA0A05EDCAC5}"/>
    <pc:docChg chg="undo custSel addSld delSld modSld sldOrd modMainMaster addSection modSection modNotesMaster">
      <pc:chgData name="Harrison Milburn" userId="4ce9e5cdda8cb844" providerId="LiveId" clId="{4D3C043D-27D8-402A-88D1-EA0A05EDCAC5}" dt="2024-04-17T22:02:32.494" v="3570"/>
      <pc:docMkLst>
        <pc:docMk/>
      </pc:docMkLst>
      <pc:sldChg chg="addSp modSp mod modAnim modNotes">
        <pc:chgData name="Harrison Milburn" userId="4ce9e5cdda8cb844" providerId="LiveId" clId="{4D3C043D-27D8-402A-88D1-EA0A05EDCAC5}" dt="2024-04-17T17:23:13.557" v="771"/>
        <pc:sldMkLst>
          <pc:docMk/>
          <pc:sldMk cId="3083276816" sldId="256"/>
        </pc:sldMkLst>
      </pc:sldChg>
      <pc:sldChg chg="modSp delCm modNotes">
        <pc:chgData name="Harrison Milburn" userId="4ce9e5cdda8cb844" providerId="LiveId" clId="{4D3C043D-27D8-402A-88D1-EA0A05EDCAC5}" dt="2024-04-17T21:54:53.236" v="3561" actId="113"/>
        <pc:sldMkLst>
          <pc:docMk/>
          <pc:sldMk cId="3549251190" sldId="257"/>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549251190" sldId="257"/>
                <pc2:cmMk id="{F435D54B-758F-4C57-8030-C379A4920459}"/>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549251190" sldId="257"/>
                <pc2:cmMk id="{3ABFCC9C-C2E8-4811-9E6E-36671AF08B55}"/>
              </pc2:cmMkLst>
            </pc226:cmChg>
          </p:ext>
        </pc:extLst>
      </pc:sldChg>
      <pc:sldChg chg="modSp delCm">
        <pc:chgData name="Harrison Milburn" userId="4ce9e5cdda8cb844" providerId="LiveId" clId="{4D3C043D-27D8-402A-88D1-EA0A05EDCAC5}" dt="2024-04-17T20:39:20.398" v="2971"/>
        <pc:sldMkLst>
          <pc:docMk/>
          <pc:sldMk cId="2423122551" sldId="258"/>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2423122551" sldId="258"/>
                <pc2:cmMk id="{B6EBBA6F-0013-4E47-8A1D-663643412A93}"/>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2423122551" sldId="258"/>
                <pc2:cmMk id="{FD2D7DF6-1DA8-42B6-8758-922CBDA9CDC6}"/>
              </pc2:cmMkLst>
            </pc226:cmChg>
          </p:ext>
        </pc:extLst>
      </pc:sldChg>
      <pc:sldChg chg="addSp delSp modSp add mod modTransition delAnim modAnim">
        <pc:chgData name="Harrison Milburn" userId="4ce9e5cdda8cb844" providerId="LiveId" clId="{4D3C043D-27D8-402A-88D1-EA0A05EDCAC5}" dt="2024-04-17T17:23:13.557" v="771"/>
        <pc:sldMkLst>
          <pc:docMk/>
          <pc:sldMk cId="2345531603" sldId="259"/>
        </pc:sldMkLst>
      </pc:sldChg>
      <pc:sldChg chg="modSp mod delCm modNotes">
        <pc:chgData name="Harrison Milburn" userId="4ce9e5cdda8cb844" providerId="LiveId" clId="{4D3C043D-27D8-402A-88D1-EA0A05EDCAC5}" dt="2024-04-17T20:39:20.398" v="2971"/>
        <pc:sldMkLst>
          <pc:docMk/>
          <pc:sldMk cId="372878103" sldId="260"/>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72878103" sldId="260"/>
                <pc2:cmMk id="{C98FFD9A-E471-4BC3-A282-8225D319C05D}"/>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72878103" sldId="260"/>
                <pc2:cmMk id="{612DB8B0-D2F9-46DE-A350-440ACE050CC0}"/>
              </pc2:cmMkLst>
            </pc226:cmChg>
          </p:ext>
        </pc:extLst>
      </pc:sldChg>
      <pc:sldChg chg="addSp delSp modSp add del mod">
        <pc:chgData name="Harrison Milburn" userId="4ce9e5cdda8cb844" providerId="LiveId" clId="{4D3C043D-27D8-402A-88D1-EA0A05EDCAC5}" dt="2024-04-17T17:24:02.221" v="778" actId="478"/>
        <pc:sldMkLst>
          <pc:docMk/>
          <pc:sldMk cId="3493542878" sldId="261"/>
        </pc:sldMkLst>
      </pc:sldChg>
      <pc:sldChg chg="modSp delCm modNotes">
        <pc:chgData name="Harrison Milburn" userId="4ce9e5cdda8cb844" providerId="LiveId" clId="{4D3C043D-27D8-402A-88D1-EA0A05EDCAC5}" dt="2024-04-17T20:39:20.398" v="2971"/>
        <pc:sldMkLst>
          <pc:docMk/>
          <pc:sldMk cId="1506615780" sldId="262"/>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89EED800-AFBD-4D7D-AC16-7961A0D2C8CC}"/>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F3DE343E-8D5C-44DD-9574-B913B8E96AAF}"/>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5FCC3CEA-3981-4CDB-A6F1-5F6C482554FC}"/>
              </pc2:cmMkLst>
            </pc226:cmChg>
          </p:ext>
        </pc:extLst>
      </pc:sldChg>
      <pc:sldChg chg="modSp delCm modNotes">
        <pc:chgData name="Harrison Milburn" userId="4ce9e5cdda8cb844" providerId="LiveId" clId="{4D3C043D-27D8-402A-88D1-EA0A05EDCAC5}" dt="2024-04-17T20:39:20.398" v="2971"/>
        <pc:sldMkLst>
          <pc:docMk/>
          <pc:sldMk cId="4285061760" sldId="263"/>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4285061760" sldId="263"/>
                <pc2:cmMk id="{021250C6-D005-422C-80B4-3FDD7FABFC35}"/>
              </pc2:cmMkLst>
            </pc226:cmChg>
          </p:ext>
        </pc:extLst>
      </pc:sldChg>
      <pc:sldChg chg="modSp modNotes">
        <pc:chgData name="Harrison Milburn" userId="4ce9e5cdda8cb844" providerId="LiveId" clId="{4D3C043D-27D8-402A-88D1-EA0A05EDCAC5}" dt="2024-04-17T17:23:13.557" v="771"/>
        <pc:sldMkLst>
          <pc:docMk/>
          <pc:sldMk cId="3399072547" sldId="264"/>
        </pc:sldMkLst>
      </pc:sldChg>
      <pc:sldChg chg="modSp mod delCm modNotes">
        <pc:chgData name="Harrison Milburn" userId="4ce9e5cdda8cb844" providerId="LiveId" clId="{4D3C043D-27D8-402A-88D1-EA0A05EDCAC5}" dt="2024-04-17T21:56:19.220" v="3565" actId="1076"/>
        <pc:sldMkLst>
          <pc:docMk/>
          <pc:sldMk cId="3158595815" sldId="265"/>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158595815" sldId="265"/>
                <pc2:cmMk id="{76468E96-B766-4909-870F-7DC94D4C979A}"/>
              </pc2:cmMkLst>
            </pc226:cmChg>
          </p:ext>
        </pc:extLst>
      </pc:sldChg>
      <pc:sldChg chg="modSp delCm modNotes">
        <pc:chgData name="Harrison Milburn" userId="4ce9e5cdda8cb844" providerId="LiveId" clId="{4D3C043D-27D8-402A-88D1-EA0A05EDCAC5}" dt="2024-04-17T20:39:20.398" v="2971"/>
        <pc:sldMkLst>
          <pc:docMk/>
          <pc:sldMk cId="698099189" sldId="266"/>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698099189" sldId="266"/>
                <pc2:cmMk id="{5BDDCD9D-10A7-4562-81FC-14701BDA68A4}"/>
              </pc2:cmMkLst>
            </pc226:cmChg>
          </p:ext>
        </pc:extLst>
      </pc:sldChg>
      <pc:sldChg chg="modSp modNotes">
        <pc:chgData name="Harrison Milburn" userId="4ce9e5cdda8cb844" providerId="LiveId" clId="{4D3C043D-27D8-402A-88D1-EA0A05EDCAC5}" dt="2024-04-17T17:23:13.557" v="771"/>
        <pc:sldMkLst>
          <pc:docMk/>
          <pc:sldMk cId="355289467" sldId="267"/>
        </pc:sldMkLst>
      </pc:sldChg>
      <pc:sldChg chg="modSp delCm modNotes">
        <pc:chgData name="Harrison Milburn" userId="4ce9e5cdda8cb844" providerId="LiveId" clId="{4D3C043D-27D8-402A-88D1-EA0A05EDCAC5}" dt="2024-04-17T20:39:20.398" v="2971"/>
        <pc:sldMkLst>
          <pc:docMk/>
          <pc:sldMk cId="524699060" sldId="268"/>
        </pc:sldMkLst>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524699060" sldId="268"/>
                <pc2:cmMk id="{8CB2627F-1CE5-48F0-B048-3907ED6C0193}"/>
              </pc2:cmMkLst>
            </pc226:cmChg>
          </p:ext>
        </pc:extLst>
      </pc:sldChg>
      <pc:sldChg chg="modSp add del">
        <pc:chgData name="Harrison Milburn" userId="4ce9e5cdda8cb844" providerId="LiveId" clId="{4D3C043D-27D8-402A-88D1-EA0A05EDCAC5}" dt="2024-04-17T17:23:13.557" v="771"/>
        <pc:sldMkLst>
          <pc:docMk/>
          <pc:sldMk cId="2110431021" sldId="269"/>
        </pc:sldMkLst>
      </pc:sldChg>
      <pc:sldChg chg="modSp modTransition modAnim modNotes">
        <pc:chgData name="Harrison Milburn" userId="4ce9e5cdda8cb844" providerId="LiveId" clId="{4D3C043D-27D8-402A-88D1-EA0A05EDCAC5}" dt="2024-04-17T21:57:42.749" v="3566"/>
        <pc:sldMkLst>
          <pc:docMk/>
          <pc:sldMk cId="1888705996" sldId="270"/>
        </pc:sldMkLst>
      </pc:sldChg>
      <pc:sldChg chg="new del">
        <pc:chgData name="Harrison Milburn" userId="4ce9e5cdda8cb844" providerId="LiveId" clId="{4D3C043D-27D8-402A-88D1-EA0A05EDCAC5}" dt="2024-04-17T15:46:13.443" v="3" actId="47"/>
        <pc:sldMkLst>
          <pc:docMk/>
          <pc:sldMk cId="311011026" sldId="271"/>
        </pc:sldMkLst>
      </pc:sldChg>
      <pc:sldChg chg="addSp delSp modSp add mod modTransition setBg delAnim modAnim modNotes">
        <pc:chgData name="Harrison Milburn" userId="4ce9e5cdda8cb844" providerId="LiveId" clId="{4D3C043D-27D8-402A-88D1-EA0A05EDCAC5}" dt="2024-04-17T17:23:13.557" v="771"/>
        <pc:sldMkLst>
          <pc:docMk/>
          <pc:sldMk cId="3766175786" sldId="271"/>
        </pc:sldMkLst>
      </pc:sldChg>
      <pc:sldChg chg="addSp delSp modSp add mod modTransition">
        <pc:chgData name="Harrison Milburn" userId="4ce9e5cdda8cb844" providerId="LiveId" clId="{4D3C043D-27D8-402A-88D1-EA0A05EDCAC5}" dt="2024-04-17T17:23:13.557" v="771"/>
        <pc:sldMkLst>
          <pc:docMk/>
          <pc:sldMk cId="1070289859" sldId="272"/>
        </pc:sldMkLst>
      </pc:sldChg>
      <pc:sldChg chg="addSp delSp modSp add mod modTransition modAnim">
        <pc:chgData name="Harrison Milburn" userId="4ce9e5cdda8cb844" providerId="LiveId" clId="{4D3C043D-27D8-402A-88D1-EA0A05EDCAC5}" dt="2024-04-17T17:23:13.557" v="771"/>
        <pc:sldMkLst>
          <pc:docMk/>
          <pc:sldMk cId="3525613977" sldId="273"/>
        </pc:sldMkLst>
      </pc:sldChg>
      <pc:sldChg chg="addSp delSp modSp add mod modTransition delAnim modAnim">
        <pc:chgData name="Harrison Milburn" userId="4ce9e5cdda8cb844" providerId="LiveId" clId="{4D3C043D-27D8-402A-88D1-EA0A05EDCAC5}" dt="2024-04-17T17:23:13.557" v="771"/>
        <pc:sldMkLst>
          <pc:docMk/>
          <pc:sldMk cId="4259079096" sldId="274"/>
        </pc:sldMkLst>
      </pc:sldChg>
      <pc:sldChg chg="modSp add del">
        <pc:chgData name="Harrison Milburn" userId="4ce9e5cdda8cb844" providerId="LiveId" clId="{4D3C043D-27D8-402A-88D1-EA0A05EDCAC5}" dt="2024-04-17T17:23:13.557" v="771"/>
        <pc:sldMkLst>
          <pc:docMk/>
          <pc:sldMk cId="10342497" sldId="275"/>
        </pc:sldMkLst>
      </pc:sldChg>
      <pc:sldChg chg="add del">
        <pc:chgData name="Harrison Milburn" userId="4ce9e5cdda8cb844" providerId="LiveId" clId="{4D3C043D-27D8-402A-88D1-EA0A05EDCAC5}" dt="2024-04-17T16:03:47.055" v="643" actId="47"/>
        <pc:sldMkLst>
          <pc:docMk/>
          <pc:sldMk cId="2298128617" sldId="275"/>
        </pc:sldMkLst>
      </pc:sldChg>
      <pc:sldChg chg="addSp delSp modSp add mod modTransition modAnim">
        <pc:chgData name="Harrison Milburn" userId="4ce9e5cdda8cb844" providerId="LiveId" clId="{4D3C043D-27D8-402A-88D1-EA0A05EDCAC5}" dt="2024-04-17T17:23:13.557" v="771"/>
        <pc:sldMkLst>
          <pc:docMk/>
          <pc:sldMk cId="898090123" sldId="276"/>
        </pc:sldMkLst>
      </pc:sldChg>
      <pc:sldChg chg="add del setBg">
        <pc:chgData name="Harrison Milburn" userId="4ce9e5cdda8cb844" providerId="LiveId" clId="{4D3C043D-27D8-402A-88D1-EA0A05EDCAC5}" dt="2024-04-17T15:47:05.741" v="10"/>
        <pc:sldMkLst>
          <pc:docMk/>
          <pc:sldMk cId="746494647" sldId="277"/>
        </pc:sldMkLst>
      </pc:sldChg>
      <pc:sldChg chg="new del">
        <pc:chgData name="Harrison Milburn" userId="4ce9e5cdda8cb844" providerId="LiveId" clId="{4D3C043D-27D8-402A-88D1-EA0A05EDCAC5}" dt="2024-04-17T17:20:04.889" v="709" actId="47"/>
        <pc:sldMkLst>
          <pc:docMk/>
          <pc:sldMk cId="2217246296" sldId="277"/>
        </pc:sldMkLst>
      </pc:sldChg>
      <pc:sldChg chg="modSp add del">
        <pc:chgData name="Harrison Milburn" userId="4ce9e5cdda8cb844" providerId="LiveId" clId="{4D3C043D-27D8-402A-88D1-EA0A05EDCAC5}" dt="2024-04-17T17:23:13.557" v="771"/>
        <pc:sldMkLst>
          <pc:docMk/>
          <pc:sldMk cId="4106914012" sldId="277"/>
        </pc:sldMkLst>
      </pc:sldChg>
      <pc:sldChg chg="add del">
        <pc:chgData name="Harrison Milburn" userId="4ce9e5cdda8cb844" providerId="LiveId" clId="{4D3C043D-27D8-402A-88D1-EA0A05EDCAC5}" dt="2024-04-17T15:47:05.741" v="10"/>
        <pc:sldMkLst>
          <pc:docMk/>
          <pc:sldMk cId="847224740" sldId="278"/>
        </pc:sldMkLst>
      </pc:sldChg>
      <pc:sldChg chg="modSp add modNotes modNotesTx">
        <pc:chgData name="Harrison Milburn" userId="4ce9e5cdda8cb844" providerId="LiveId" clId="{4D3C043D-27D8-402A-88D1-EA0A05EDCAC5}" dt="2024-04-17T17:31:02.854" v="1094"/>
        <pc:sldMkLst>
          <pc:docMk/>
          <pc:sldMk cId="1331607692" sldId="278"/>
        </pc:sldMkLst>
      </pc:sldChg>
      <pc:sldChg chg="add del">
        <pc:chgData name="Harrison Milburn" userId="4ce9e5cdda8cb844" providerId="LiveId" clId="{4D3C043D-27D8-402A-88D1-EA0A05EDCAC5}" dt="2024-04-17T15:47:05.741" v="10"/>
        <pc:sldMkLst>
          <pc:docMk/>
          <pc:sldMk cId="3536397181" sldId="279"/>
        </pc:sldMkLst>
      </pc:sldChg>
      <pc:sldChg chg="delSp modSp add mod ord delAnim modNotes">
        <pc:chgData name="Harrison Milburn" userId="4ce9e5cdda8cb844" providerId="LiveId" clId="{4D3C043D-27D8-402A-88D1-EA0A05EDCAC5}" dt="2024-04-17T17:23:13.557" v="771"/>
        <pc:sldMkLst>
          <pc:docMk/>
          <pc:sldMk cId="3848833235" sldId="279"/>
        </pc:sldMkLst>
      </pc:sldChg>
      <pc:sldChg chg="add del">
        <pc:chgData name="Harrison Milburn" userId="4ce9e5cdda8cb844" providerId="LiveId" clId="{4D3C043D-27D8-402A-88D1-EA0A05EDCAC5}" dt="2024-04-17T15:47:05.741" v="10"/>
        <pc:sldMkLst>
          <pc:docMk/>
          <pc:sldMk cId="243340174" sldId="280"/>
        </pc:sldMkLst>
      </pc:sldChg>
      <pc:sldChg chg="modSp add del">
        <pc:chgData name="Harrison Milburn" userId="4ce9e5cdda8cb844" providerId="LiveId" clId="{4D3C043D-27D8-402A-88D1-EA0A05EDCAC5}" dt="2024-04-17T17:23:13.557" v="771"/>
        <pc:sldMkLst>
          <pc:docMk/>
          <pc:sldMk cId="1587762359" sldId="280"/>
        </pc:sldMkLst>
      </pc:sldChg>
      <pc:sldChg chg="add del">
        <pc:chgData name="Harrison Milburn" userId="4ce9e5cdda8cb844" providerId="LiveId" clId="{4D3C043D-27D8-402A-88D1-EA0A05EDCAC5}" dt="2024-04-17T15:47:05.741" v="10"/>
        <pc:sldMkLst>
          <pc:docMk/>
          <pc:sldMk cId="2908737902" sldId="281"/>
        </pc:sldMkLst>
      </pc:sldChg>
      <pc:sldChg chg="modSp add del">
        <pc:chgData name="Harrison Milburn" userId="4ce9e5cdda8cb844" providerId="LiveId" clId="{4D3C043D-27D8-402A-88D1-EA0A05EDCAC5}" dt="2024-04-17T17:23:13.557" v="771"/>
        <pc:sldMkLst>
          <pc:docMk/>
          <pc:sldMk cId="3725638046" sldId="281"/>
        </pc:sldMkLst>
      </pc:sldChg>
      <pc:sldChg chg="addSp delSp modSp add del mod">
        <pc:chgData name="Harrison Milburn" userId="4ce9e5cdda8cb844" providerId="LiveId" clId="{4D3C043D-27D8-402A-88D1-EA0A05EDCAC5}" dt="2024-04-17T17:24:06.200" v="779" actId="478"/>
        <pc:sldMkLst>
          <pc:docMk/>
          <pc:sldMk cId="2139072505" sldId="282"/>
        </pc:sldMkLst>
      </pc:sldChg>
      <pc:sldChg chg="add del">
        <pc:chgData name="Harrison Milburn" userId="4ce9e5cdda8cb844" providerId="LiveId" clId="{4D3C043D-27D8-402A-88D1-EA0A05EDCAC5}" dt="2024-04-17T15:47:05.741" v="10"/>
        <pc:sldMkLst>
          <pc:docMk/>
          <pc:sldMk cId="2774190443" sldId="282"/>
        </pc:sldMkLst>
      </pc:sldChg>
      <pc:sldChg chg="add del">
        <pc:chgData name="Harrison Milburn" userId="4ce9e5cdda8cb844" providerId="LiveId" clId="{4D3C043D-27D8-402A-88D1-EA0A05EDCAC5}" dt="2024-04-17T15:47:05.741" v="10"/>
        <pc:sldMkLst>
          <pc:docMk/>
          <pc:sldMk cId="604572250" sldId="283"/>
        </pc:sldMkLst>
      </pc:sldChg>
      <pc:sldChg chg="modSp add del">
        <pc:chgData name="Harrison Milburn" userId="4ce9e5cdda8cb844" providerId="LiveId" clId="{4D3C043D-27D8-402A-88D1-EA0A05EDCAC5}" dt="2024-04-17T17:23:13.557" v="771"/>
        <pc:sldMkLst>
          <pc:docMk/>
          <pc:sldMk cId="1116243756" sldId="283"/>
        </pc:sldMkLst>
      </pc:sldChg>
      <pc:sldChg chg="modSp add del">
        <pc:chgData name="Harrison Milburn" userId="4ce9e5cdda8cb844" providerId="LiveId" clId="{4D3C043D-27D8-402A-88D1-EA0A05EDCAC5}" dt="2024-04-17T17:23:13.557" v="771"/>
        <pc:sldMkLst>
          <pc:docMk/>
          <pc:sldMk cId="2277424350" sldId="284"/>
        </pc:sldMkLst>
      </pc:sldChg>
      <pc:sldChg chg="modSp add del">
        <pc:chgData name="Harrison Milburn" userId="4ce9e5cdda8cb844" providerId="LiveId" clId="{4D3C043D-27D8-402A-88D1-EA0A05EDCAC5}" dt="2024-04-17T17:23:13.557" v="771"/>
        <pc:sldMkLst>
          <pc:docMk/>
          <pc:sldMk cId="670647903" sldId="285"/>
        </pc:sldMkLst>
      </pc:sldChg>
      <pc:sldChg chg="modSp add del">
        <pc:chgData name="Harrison Milburn" userId="4ce9e5cdda8cb844" providerId="LiveId" clId="{4D3C043D-27D8-402A-88D1-EA0A05EDCAC5}" dt="2024-04-17T17:23:13.557" v="771"/>
        <pc:sldMkLst>
          <pc:docMk/>
          <pc:sldMk cId="695416728" sldId="286"/>
        </pc:sldMkLst>
      </pc:sldChg>
      <pc:sldChg chg="addSp delSp modSp add del mod">
        <pc:chgData name="Harrison Milburn" userId="4ce9e5cdda8cb844" providerId="LiveId" clId="{4D3C043D-27D8-402A-88D1-EA0A05EDCAC5}" dt="2024-04-17T17:23:57.991" v="777" actId="478"/>
        <pc:sldMkLst>
          <pc:docMk/>
          <pc:sldMk cId="3139700706" sldId="287"/>
        </pc:sldMkLst>
      </pc:sldChg>
      <pc:sldChg chg="modSp add del">
        <pc:chgData name="Harrison Milburn" userId="4ce9e5cdda8cb844" providerId="LiveId" clId="{4D3C043D-27D8-402A-88D1-EA0A05EDCAC5}" dt="2024-04-17T17:23:13.557" v="771"/>
        <pc:sldMkLst>
          <pc:docMk/>
          <pc:sldMk cId="3685343529" sldId="288"/>
        </pc:sldMkLst>
      </pc:sldChg>
      <pc:sldChg chg="modSp add del">
        <pc:chgData name="Harrison Milburn" userId="4ce9e5cdda8cb844" providerId="LiveId" clId="{4D3C043D-27D8-402A-88D1-EA0A05EDCAC5}" dt="2024-04-17T17:23:13.557" v="771"/>
        <pc:sldMkLst>
          <pc:docMk/>
          <pc:sldMk cId="3928790879" sldId="289"/>
        </pc:sldMkLst>
      </pc:sldChg>
      <pc:sldChg chg="modSp add del">
        <pc:chgData name="Harrison Milburn" userId="4ce9e5cdda8cb844" providerId="LiveId" clId="{4D3C043D-27D8-402A-88D1-EA0A05EDCAC5}" dt="2024-04-17T17:23:13.557" v="771"/>
        <pc:sldMkLst>
          <pc:docMk/>
          <pc:sldMk cId="2398108611" sldId="290"/>
        </pc:sldMkLst>
      </pc:sldChg>
      <pc:sldChg chg="modSp add del">
        <pc:chgData name="Harrison Milburn" userId="4ce9e5cdda8cb844" providerId="LiveId" clId="{4D3C043D-27D8-402A-88D1-EA0A05EDCAC5}" dt="2024-04-17T17:23:13.557" v="771"/>
        <pc:sldMkLst>
          <pc:docMk/>
          <pc:sldMk cId="706700736" sldId="291"/>
        </pc:sldMkLst>
      </pc:sldChg>
      <pc:sldChg chg="addSp delSp modSp add del mod">
        <pc:chgData name="Harrison Milburn" userId="4ce9e5cdda8cb844" providerId="LiveId" clId="{4D3C043D-27D8-402A-88D1-EA0A05EDCAC5}" dt="2024-04-17T17:23:52.366" v="776" actId="478"/>
        <pc:sldMkLst>
          <pc:docMk/>
          <pc:sldMk cId="3170633793" sldId="292"/>
        </pc:sldMkLst>
      </pc:sldChg>
      <pc:sldChg chg="modSp add del">
        <pc:chgData name="Harrison Milburn" userId="4ce9e5cdda8cb844" providerId="LiveId" clId="{4D3C043D-27D8-402A-88D1-EA0A05EDCAC5}" dt="2024-04-17T17:23:13.557" v="771"/>
        <pc:sldMkLst>
          <pc:docMk/>
          <pc:sldMk cId="1774904605" sldId="293"/>
        </pc:sldMkLst>
      </pc:sldChg>
      <pc:sldChg chg="addSp delSp modSp add del mod">
        <pc:chgData name="Harrison Milburn" userId="4ce9e5cdda8cb844" providerId="LiveId" clId="{4D3C043D-27D8-402A-88D1-EA0A05EDCAC5}" dt="2024-04-17T17:23:45.973" v="775" actId="478"/>
        <pc:sldMkLst>
          <pc:docMk/>
          <pc:sldMk cId="2908589345" sldId="294"/>
        </pc:sldMkLst>
      </pc:sldChg>
      <pc:sldChg chg="modSp add del">
        <pc:chgData name="Harrison Milburn" userId="4ce9e5cdda8cb844" providerId="LiveId" clId="{4D3C043D-27D8-402A-88D1-EA0A05EDCAC5}" dt="2024-04-17T17:23:13.557" v="771"/>
        <pc:sldMkLst>
          <pc:docMk/>
          <pc:sldMk cId="1414753024" sldId="295"/>
        </pc:sldMkLst>
      </pc:sldChg>
      <pc:sldChg chg="modSp add del">
        <pc:chgData name="Harrison Milburn" userId="4ce9e5cdda8cb844" providerId="LiveId" clId="{4D3C043D-27D8-402A-88D1-EA0A05EDCAC5}" dt="2024-04-17T17:23:13.557" v="771"/>
        <pc:sldMkLst>
          <pc:docMk/>
          <pc:sldMk cId="356528949" sldId="296"/>
        </pc:sldMkLst>
      </pc:sldChg>
      <pc:sldChg chg="modSp add del mod">
        <pc:chgData name="Harrison Milburn" userId="4ce9e5cdda8cb844" providerId="LiveId" clId="{4D3C043D-27D8-402A-88D1-EA0A05EDCAC5}" dt="2024-04-17T17:23:30.064" v="774" actId="1076"/>
        <pc:sldMkLst>
          <pc:docMk/>
          <pc:sldMk cId="41754072" sldId="297"/>
        </pc:sldMkLst>
      </pc:sldChg>
      <pc:sldChg chg="modSp add del">
        <pc:chgData name="Harrison Milburn" userId="4ce9e5cdda8cb844" providerId="LiveId" clId="{4D3C043D-27D8-402A-88D1-EA0A05EDCAC5}" dt="2024-04-17T17:23:13.557" v="771"/>
        <pc:sldMkLst>
          <pc:docMk/>
          <pc:sldMk cId="2951264722" sldId="298"/>
        </pc:sldMkLst>
      </pc:sldChg>
      <pc:sldChg chg="modSp add modNotesTx">
        <pc:chgData name="Harrison Milburn" userId="4ce9e5cdda8cb844" providerId="LiveId" clId="{4D3C043D-27D8-402A-88D1-EA0A05EDCAC5}" dt="2024-04-17T17:30:52.674" v="1093"/>
        <pc:sldMkLst>
          <pc:docMk/>
          <pc:sldMk cId="2014085120" sldId="299"/>
        </pc:sldMkLst>
      </pc:sldChg>
      <pc:sldChg chg="modSp add mod modNotesTx">
        <pc:chgData name="Harrison Milburn" userId="4ce9e5cdda8cb844" providerId="LiveId" clId="{4D3C043D-27D8-402A-88D1-EA0A05EDCAC5}" dt="2024-04-17T17:30:42.702" v="1092"/>
        <pc:sldMkLst>
          <pc:docMk/>
          <pc:sldMk cId="698327564" sldId="300"/>
        </pc:sldMkLst>
      </pc:sldChg>
      <pc:sldChg chg="modSp add mod modAnim modNotesTx">
        <pc:chgData name="Harrison Milburn" userId="4ce9e5cdda8cb844" providerId="LiveId" clId="{4D3C043D-27D8-402A-88D1-EA0A05EDCAC5}" dt="2024-04-17T17:30:32.341" v="1091"/>
        <pc:sldMkLst>
          <pc:docMk/>
          <pc:sldMk cId="1535672757" sldId="301"/>
        </pc:sldMkLst>
      </pc:sldChg>
      <pc:sldChg chg="modSp add modTransition modAnim modNotesTx">
        <pc:chgData name="Harrison Milburn" userId="4ce9e5cdda8cb844" providerId="LiveId" clId="{4D3C043D-27D8-402A-88D1-EA0A05EDCAC5}" dt="2024-04-17T21:20:20.691" v="3539"/>
        <pc:sldMkLst>
          <pc:docMk/>
          <pc:sldMk cId="1218105459" sldId="302"/>
        </pc:sldMkLst>
      </pc:sldChg>
      <pc:sldChg chg="modSp add modNotesTx">
        <pc:chgData name="Harrison Milburn" userId="4ce9e5cdda8cb844" providerId="LiveId" clId="{4D3C043D-27D8-402A-88D1-EA0A05EDCAC5}" dt="2024-04-17T17:30:10.688" v="1089"/>
        <pc:sldMkLst>
          <pc:docMk/>
          <pc:sldMk cId="3445113857" sldId="303"/>
        </pc:sldMkLst>
      </pc:sldChg>
      <pc:sldChg chg="delSp modSp add mod delAnim modNotesTx">
        <pc:chgData name="Harrison Milburn" userId="4ce9e5cdda8cb844" providerId="LiveId" clId="{4D3C043D-27D8-402A-88D1-EA0A05EDCAC5}" dt="2024-04-17T17:30:02.367" v="1088"/>
        <pc:sldMkLst>
          <pc:docMk/>
          <pc:sldMk cId="146980069" sldId="304"/>
        </pc:sldMkLst>
      </pc:sldChg>
      <pc:sldChg chg="new del">
        <pc:chgData name="Harrison Milburn" userId="4ce9e5cdda8cb844" providerId="LiveId" clId="{4D3C043D-27D8-402A-88D1-EA0A05EDCAC5}" dt="2024-04-17T17:31:56.852" v="1096" actId="47"/>
        <pc:sldMkLst>
          <pc:docMk/>
          <pc:sldMk cId="3952789000" sldId="305"/>
        </pc:sldMkLst>
      </pc:sldChg>
      <pc:sldChg chg="addSp delSp modSp new mod modTransition modClrScheme modAnim chgLayout">
        <pc:chgData name="Harrison Milburn" userId="4ce9e5cdda8cb844" providerId="LiveId" clId="{4D3C043D-27D8-402A-88D1-EA0A05EDCAC5}" dt="2024-04-17T17:41:37.970" v="1430" actId="1076"/>
        <pc:sldMkLst>
          <pc:docMk/>
          <pc:sldMk cId="3970461491" sldId="305"/>
        </pc:sldMkLst>
      </pc:sldChg>
      <pc:sldChg chg="new del">
        <pc:chgData name="Harrison Milburn" userId="4ce9e5cdda8cb844" providerId="LiveId" clId="{4D3C043D-27D8-402A-88D1-EA0A05EDCAC5}" dt="2024-04-17T17:38:37.062" v="1181" actId="47"/>
        <pc:sldMkLst>
          <pc:docMk/>
          <pc:sldMk cId="1202734698" sldId="306"/>
        </pc:sldMkLst>
      </pc:sldChg>
      <pc:sldChg chg="addSp delSp modSp add mod delAnim modAnim">
        <pc:chgData name="Harrison Milburn" userId="4ce9e5cdda8cb844" providerId="LiveId" clId="{4D3C043D-27D8-402A-88D1-EA0A05EDCAC5}" dt="2024-04-17T17:44:44.983" v="1535" actId="1076"/>
        <pc:sldMkLst>
          <pc:docMk/>
          <pc:sldMk cId="3749655344" sldId="306"/>
        </pc:sldMkLst>
      </pc:sldChg>
      <pc:sldChg chg="addSp delSp modSp new mod modTransition modClrScheme modAnim chgLayout">
        <pc:chgData name="Harrison Milburn" userId="4ce9e5cdda8cb844" providerId="LiveId" clId="{4D3C043D-27D8-402A-88D1-EA0A05EDCAC5}" dt="2024-04-17T20:00:45.867" v="2037"/>
        <pc:sldMkLst>
          <pc:docMk/>
          <pc:sldMk cId="3100508734" sldId="307"/>
        </pc:sldMkLst>
      </pc:sldChg>
      <pc:sldChg chg="new del">
        <pc:chgData name="Harrison Milburn" userId="4ce9e5cdda8cb844" providerId="LiveId" clId="{4D3C043D-27D8-402A-88D1-EA0A05EDCAC5}" dt="2024-04-17T19:20:07.383" v="1839" actId="47"/>
        <pc:sldMkLst>
          <pc:docMk/>
          <pc:sldMk cId="2555876332" sldId="308"/>
        </pc:sldMkLst>
      </pc:sldChg>
      <pc:sldChg chg="addSp delSp modSp add mod modTransition modAnim">
        <pc:chgData name="Harrison Milburn" userId="4ce9e5cdda8cb844" providerId="LiveId" clId="{4D3C043D-27D8-402A-88D1-EA0A05EDCAC5}" dt="2024-04-17T19:57:12.468" v="2016"/>
        <pc:sldMkLst>
          <pc:docMk/>
          <pc:sldMk cId="3161080187" sldId="308"/>
        </pc:sldMkLst>
      </pc:sldChg>
      <pc:sldChg chg="addSp delSp modSp new mod modTransition modClrScheme addAnim delAnim modAnim chgLayout">
        <pc:chgData name="Harrison Milburn" userId="4ce9e5cdda8cb844" providerId="LiveId" clId="{4D3C043D-27D8-402A-88D1-EA0A05EDCAC5}" dt="2024-04-17T22:00:28.935" v="3567"/>
        <pc:sldMkLst>
          <pc:docMk/>
          <pc:sldMk cId="1091527405" sldId="309"/>
        </pc:sldMkLst>
      </pc:sldChg>
      <pc:sldChg chg="addSp delSp modSp add modTransition setBg modAnim modNotesTx">
        <pc:chgData name="Harrison Milburn" userId="4ce9e5cdda8cb844" providerId="LiveId" clId="{4D3C043D-27D8-402A-88D1-EA0A05EDCAC5}" dt="2024-04-17T21:23:58.059" v="3543"/>
        <pc:sldMkLst>
          <pc:docMk/>
          <pc:sldMk cId="3745945071" sldId="310"/>
        </pc:sldMkLst>
      </pc:sldChg>
      <pc:sldChg chg="addSp delSp modSp add mod modTransition">
        <pc:chgData name="Harrison Milburn" userId="4ce9e5cdda8cb844" providerId="LiveId" clId="{4D3C043D-27D8-402A-88D1-EA0A05EDCAC5}" dt="2024-04-17T20:34:55.589" v="2873"/>
        <pc:sldMkLst>
          <pc:docMk/>
          <pc:sldMk cId="1354220268" sldId="311"/>
        </pc:sldMkLst>
      </pc:sldChg>
      <pc:sldChg chg="addSp delSp modSp add mod modTransition">
        <pc:chgData name="Harrison Milburn" userId="4ce9e5cdda8cb844" providerId="LiveId" clId="{4D3C043D-27D8-402A-88D1-EA0A05EDCAC5}" dt="2024-04-17T22:01:32.491" v="3569" actId="1076"/>
        <pc:sldMkLst>
          <pc:docMk/>
          <pc:sldMk cId="296999228" sldId="312"/>
        </pc:sldMkLst>
      </pc:sldChg>
      <pc:sldChg chg="addSp delSp modSp add mod modTransition">
        <pc:chgData name="Harrison Milburn" userId="4ce9e5cdda8cb844" providerId="LiveId" clId="{4D3C043D-27D8-402A-88D1-EA0A05EDCAC5}" dt="2024-04-17T20:34:59.893" v="2874"/>
        <pc:sldMkLst>
          <pc:docMk/>
          <pc:sldMk cId="1840760194" sldId="313"/>
        </pc:sldMkLst>
      </pc:sldChg>
      <pc:sldChg chg="add del">
        <pc:chgData name="Harrison Milburn" userId="4ce9e5cdda8cb844" providerId="LiveId" clId="{4D3C043D-27D8-402A-88D1-EA0A05EDCAC5}" dt="2024-04-17T20:34:38.028" v="2872" actId="47"/>
        <pc:sldMkLst>
          <pc:docMk/>
          <pc:sldMk cId="237243272" sldId="314"/>
        </pc:sldMkLst>
      </pc:sldChg>
      <pc:sldChg chg="add modTransition">
        <pc:chgData name="Harrison Milburn" userId="4ce9e5cdda8cb844" providerId="LiveId" clId="{4D3C043D-27D8-402A-88D1-EA0A05EDCAC5}" dt="2024-04-17T20:34:55.589" v="2873"/>
        <pc:sldMkLst>
          <pc:docMk/>
          <pc:sldMk cId="2451659845" sldId="315"/>
        </pc:sldMkLst>
      </pc:sldChg>
      <pc:sldChg chg="addSp delSp modSp add mod ord modTransition delAnim modAnim">
        <pc:chgData name="Harrison Milburn" userId="4ce9e5cdda8cb844" providerId="LiveId" clId="{4D3C043D-27D8-402A-88D1-EA0A05EDCAC5}" dt="2024-04-17T20:34:55.589" v="2873"/>
        <pc:sldMkLst>
          <pc:docMk/>
          <pc:sldMk cId="1803064930" sldId="316"/>
        </pc:sldMkLst>
      </pc:sldChg>
      <pc:sldChg chg="modSp add mod modNotesTx">
        <pc:chgData name="Harrison Milburn" userId="4ce9e5cdda8cb844" providerId="LiveId" clId="{4D3C043D-27D8-402A-88D1-EA0A05EDCAC5}" dt="2024-04-17T21:24:12.118" v="3544" actId="6549"/>
        <pc:sldMkLst>
          <pc:docMk/>
          <pc:sldMk cId="3343833342" sldId="317"/>
        </pc:sldMkLst>
      </pc:sldChg>
      <pc:sldChg chg="modSp add modNotesTx">
        <pc:chgData name="Harrison Milburn" userId="4ce9e5cdda8cb844" providerId="LiveId" clId="{4D3C043D-27D8-402A-88D1-EA0A05EDCAC5}" dt="2024-04-17T21:23:33.431" v="3542"/>
        <pc:sldMkLst>
          <pc:docMk/>
          <pc:sldMk cId="2710762273" sldId="318"/>
        </pc:sldMkLst>
      </pc:sldChg>
      <pc:sldChg chg="addSp delSp modSp add mod delAnim modAnim delCm modCm">
        <pc:chgData name="Harrison Milburn" userId="4ce9e5cdda8cb844" providerId="LiveId" clId="{4D3C043D-27D8-402A-88D1-EA0A05EDCAC5}" dt="2024-04-17T20:43:04.305" v="3164"/>
        <pc:sldMkLst>
          <pc:docMk/>
          <pc:sldMk cId="708319448" sldId="319"/>
        </pc:sldMkLst>
        <pc:extLst>
          <p:ext xmlns:p="http://schemas.openxmlformats.org/presentationml/2006/main" uri="{D6D511B9-2390-475A-947B-AFAB55BFBCF1}">
            <pc226:cmChg xmlns:pc226="http://schemas.microsoft.com/office/powerpoint/2022/06/main/command" chg="del mod">
              <pc226:chgData name="Harrison Milburn" userId="4ce9e5cdda8cb844" providerId="LiveId" clId="{4D3C043D-27D8-402A-88D1-EA0A05EDCAC5}" dt="2024-04-17T20:39:20.398" v="2971"/>
              <pc2:cmMkLst xmlns:pc2="http://schemas.microsoft.com/office/powerpoint/2019/9/main/command">
                <pc:docMk/>
                <pc:sldMk cId="708319448" sldId="319"/>
                <pc2:cmMk id="{8F86C0AE-4309-463B-948D-2E7FA3CE4FBD}"/>
              </pc2:cmMkLst>
            </pc226:cmChg>
            <pc226:cmChg xmlns:pc226="http://schemas.microsoft.com/office/powerpoint/2022/06/main/command" chg="del mod">
              <pc226:chgData name="Harrison Milburn" userId="4ce9e5cdda8cb844" providerId="LiveId" clId="{4D3C043D-27D8-402A-88D1-EA0A05EDCAC5}" dt="2024-04-17T20:39:20.398" v="2971"/>
              <pc2:cmMkLst xmlns:pc2="http://schemas.microsoft.com/office/powerpoint/2019/9/main/command">
                <pc:docMk/>
                <pc:sldMk cId="708319448" sldId="319"/>
                <pc2:cmMk id="{94350DDF-383A-4B45-A6C6-7103EE79EDF8}"/>
              </pc2:cmMkLst>
            </pc226:cmChg>
          </p:ext>
        </pc:extLst>
      </pc:sldChg>
      <pc:sldChg chg="modSp add modNotesTx">
        <pc:chgData name="Harrison Milburn" userId="4ce9e5cdda8cb844" providerId="LiveId" clId="{4D3C043D-27D8-402A-88D1-EA0A05EDCAC5}" dt="2024-04-17T21:23:09.436" v="3540" actId="20577"/>
        <pc:sldMkLst>
          <pc:docMk/>
          <pc:sldMk cId="2279829321" sldId="320"/>
        </pc:sldMkLst>
      </pc:sldChg>
      <pc:sldChg chg="add del setBg">
        <pc:chgData name="Harrison Milburn" userId="4ce9e5cdda8cb844" providerId="LiveId" clId="{4D3C043D-27D8-402A-88D1-EA0A05EDCAC5}" dt="2024-04-17T20:45:12.525" v="3187" actId="47"/>
        <pc:sldMkLst>
          <pc:docMk/>
          <pc:sldMk cId="405892641" sldId="321"/>
        </pc:sldMkLst>
      </pc:sldChg>
      <pc:sldChg chg="addSp delSp modSp add mod modTransition">
        <pc:chgData name="Harrison Milburn" userId="4ce9e5cdda8cb844" providerId="LiveId" clId="{4D3C043D-27D8-402A-88D1-EA0A05EDCAC5}" dt="2024-04-17T21:20:20.691" v="3539"/>
        <pc:sldMkLst>
          <pc:docMk/>
          <pc:sldMk cId="1696175049" sldId="322"/>
        </pc:sldMkLst>
      </pc:sldChg>
      <pc:sldChg chg="addSp delSp modSp add mod modTransition modAnim">
        <pc:chgData name="Harrison Milburn" userId="4ce9e5cdda8cb844" providerId="LiveId" clId="{4D3C043D-27D8-402A-88D1-EA0A05EDCAC5}" dt="2024-04-17T21:20:20.691" v="3539"/>
        <pc:sldMkLst>
          <pc:docMk/>
          <pc:sldMk cId="3473071613" sldId="323"/>
        </pc:sldMkLst>
      </pc:sldChg>
      <pc:sldChg chg="addSp delSp modSp add mod modTransition modAnim">
        <pc:chgData name="Harrison Milburn" userId="4ce9e5cdda8cb844" providerId="LiveId" clId="{4D3C043D-27D8-402A-88D1-EA0A05EDCAC5}" dt="2024-04-17T21:20:20.691" v="3539"/>
        <pc:sldMkLst>
          <pc:docMk/>
          <pc:sldMk cId="1681754319" sldId="324"/>
        </pc:sldMkLst>
      </pc:sldChg>
      <pc:sldChg chg="addSp delSp modSp add mod modTransition modAnim">
        <pc:chgData name="Harrison Milburn" userId="4ce9e5cdda8cb844" providerId="LiveId" clId="{4D3C043D-27D8-402A-88D1-EA0A05EDCAC5}" dt="2024-04-17T21:20:20.691" v="3539"/>
        <pc:sldMkLst>
          <pc:docMk/>
          <pc:sldMk cId="2635250349" sldId="325"/>
        </pc:sldMkLst>
      </pc:sldChg>
      <pc:sldChg chg="addSp delSp modSp add mod modTransition">
        <pc:chgData name="Harrison Milburn" userId="4ce9e5cdda8cb844" providerId="LiveId" clId="{4D3C043D-27D8-402A-88D1-EA0A05EDCAC5}" dt="2024-04-17T21:20:20.691" v="3539"/>
        <pc:sldMkLst>
          <pc:docMk/>
          <pc:sldMk cId="547547827" sldId="326"/>
        </pc:sldMkLst>
      </pc:sldChg>
      <pc:sldChg chg="addSp delSp modSp new mod modTransition setBg">
        <pc:chgData name="Harrison Milburn" userId="4ce9e5cdda8cb844" providerId="LiveId" clId="{4D3C043D-27D8-402A-88D1-EA0A05EDCAC5}" dt="2024-04-17T22:02:32.494" v="3570"/>
        <pc:sldMkLst>
          <pc:docMk/>
          <pc:sldMk cId="1505842865" sldId="327"/>
        </pc:sldMkLst>
      </pc:sldChg>
      <pc:sldMasterChg chg="modSp modSldLayout">
        <pc:chgData name="Harrison Milburn" userId="4ce9e5cdda8cb844" providerId="LiveId" clId="{4D3C043D-27D8-402A-88D1-EA0A05EDCAC5}" dt="2024-04-17T17:23:13.557" v="771"/>
        <pc:sldMasterMkLst>
          <pc:docMk/>
          <pc:sldMasterMk cId="2729087759" sldId="2147483648"/>
        </pc:sldMasterMkLst>
        <pc:sldLayoutChg chg="modSp">
          <pc:chgData name="Harrison Milburn" userId="4ce9e5cdda8cb844" providerId="LiveId" clId="{4D3C043D-27D8-402A-88D1-EA0A05EDCAC5}" dt="2024-04-17T17:23:13.557" v="771"/>
          <pc:sldLayoutMkLst>
            <pc:docMk/>
            <pc:sldMasterMk cId="2729087759" sldId="2147483648"/>
            <pc:sldLayoutMk cId="1824399004" sldId="2147483649"/>
          </pc:sldLayoutMkLst>
        </pc:sldLayoutChg>
        <pc:sldLayoutChg chg="modSp">
          <pc:chgData name="Harrison Milburn" userId="4ce9e5cdda8cb844" providerId="LiveId" clId="{4D3C043D-27D8-402A-88D1-EA0A05EDCAC5}" dt="2024-04-17T17:23:13.557" v="771"/>
          <pc:sldLayoutMkLst>
            <pc:docMk/>
            <pc:sldMasterMk cId="2729087759" sldId="2147483648"/>
            <pc:sldLayoutMk cId="140070400" sldId="2147483651"/>
          </pc:sldLayoutMkLst>
        </pc:sldLayoutChg>
        <pc:sldLayoutChg chg="modSp">
          <pc:chgData name="Harrison Milburn" userId="4ce9e5cdda8cb844" providerId="LiveId" clId="{4D3C043D-27D8-402A-88D1-EA0A05EDCAC5}" dt="2024-04-17T17:23:13.557" v="771"/>
          <pc:sldLayoutMkLst>
            <pc:docMk/>
            <pc:sldMasterMk cId="2729087759" sldId="2147483648"/>
            <pc:sldLayoutMk cId="1666735579" sldId="2147483652"/>
          </pc:sldLayoutMkLst>
        </pc:sldLayoutChg>
        <pc:sldLayoutChg chg="modSp">
          <pc:chgData name="Harrison Milburn" userId="4ce9e5cdda8cb844" providerId="LiveId" clId="{4D3C043D-27D8-402A-88D1-EA0A05EDCAC5}" dt="2024-04-17T17:23:13.557" v="771"/>
          <pc:sldLayoutMkLst>
            <pc:docMk/>
            <pc:sldMasterMk cId="2729087759" sldId="2147483648"/>
            <pc:sldLayoutMk cId="304846896" sldId="2147483653"/>
          </pc:sldLayoutMkLst>
        </pc:sldLayoutChg>
        <pc:sldLayoutChg chg="modSp">
          <pc:chgData name="Harrison Milburn" userId="4ce9e5cdda8cb844" providerId="LiveId" clId="{4D3C043D-27D8-402A-88D1-EA0A05EDCAC5}" dt="2024-04-17T17:23:13.557" v="771"/>
          <pc:sldLayoutMkLst>
            <pc:docMk/>
            <pc:sldMasterMk cId="2729087759" sldId="2147483648"/>
            <pc:sldLayoutMk cId="4230058683" sldId="2147483656"/>
          </pc:sldLayoutMkLst>
        </pc:sldLayoutChg>
        <pc:sldLayoutChg chg="modSp">
          <pc:chgData name="Harrison Milburn" userId="4ce9e5cdda8cb844" providerId="LiveId" clId="{4D3C043D-27D8-402A-88D1-EA0A05EDCAC5}" dt="2024-04-17T17:23:13.557" v="771"/>
          <pc:sldLayoutMkLst>
            <pc:docMk/>
            <pc:sldMasterMk cId="2729087759" sldId="2147483648"/>
            <pc:sldLayoutMk cId="3763072694" sldId="2147483657"/>
          </pc:sldLayoutMkLst>
        </pc:sldLayoutChg>
        <pc:sldLayoutChg chg="modSp">
          <pc:chgData name="Harrison Milburn" userId="4ce9e5cdda8cb844" providerId="LiveId" clId="{4D3C043D-27D8-402A-88D1-EA0A05EDCAC5}" dt="2024-04-17T17:23:13.557" v="771"/>
          <pc:sldLayoutMkLst>
            <pc:docMk/>
            <pc:sldMasterMk cId="2729087759" sldId="2147483648"/>
            <pc:sldLayoutMk cId="2501472600" sldId="2147483659"/>
          </pc:sldLayoutMkLst>
        </pc:sldLayoutChg>
      </pc:sldMasterChg>
      <pc:sldMasterChg chg="modSp modSldLayout">
        <pc:chgData name="Harrison Milburn" userId="4ce9e5cdda8cb844" providerId="LiveId" clId="{4D3C043D-27D8-402A-88D1-EA0A05EDCAC5}" dt="2024-04-17T17:23:13.557" v="771"/>
        <pc:sldMasterMkLst>
          <pc:docMk/>
          <pc:sldMasterMk cId="1240898871" sldId="2147483660"/>
        </pc:sldMasterMkLst>
        <pc:sldLayoutChg chg="modSp">
          <pc:chgData name="Harrison Milburn" userId="4ce9e5cdda8cb844" providerId="LiveId" clId="{4D3C043D-27D8-402A-88D1-EA0A05EDCAC5}" dt="2024-04-17T17:23:13.557" v="771"/>
          <pc:sldLayoutMkLst>
            <pc:docMk/>
            <pc:sldMasterMk cId="1240898871" sldId="2147483660"/>
            <pc:sldLayoutMk cId="3755583078" sldId="2147483661"/>
          </pc:sldLayoutMkLst>
        </pc:sldLayoutChg>
        <pc:sldLayoutChg chg="modSp">
          <pc:chgData name="Harrison Milburn" userId="4ce9e5cdda8cb844" providerId="LiveId" clId="{4D3C043D-27D8-402A-88D1-EA0A05EDCAC5}" dt="2024-04-17T17:23:13.557" v="771"/>
          <pc:sldLayoutMkLst>
            <pc:docMk/>
            <pc:sldMasterMk cId="1240898871" sldId="2147483660"/>
            <pc:sldLayoutMk cId="1354756571" sldId="2147483663"/>
          </pc:sldLayoutMkLst>
        </pc:sldLayoutChg>
        <pc:sldLayoutChg chg="modSp">
          <pc:chgData name="Harrison Milburn" userId="4ce9e5cdda8cb844" providerId="LiveId" clId="{4D3C043D-27D8-402A-88D1-EA0A05EDCAC5}" dt="2024-04-17T17:23:13.557" v="771"/>
          <pc:sldLayoutMkLst>
            <pc:docMk/>
            <pc:sldMasterMk cId="1240898871" sldId="2147483660"/>
            <pc:sldLayoutMk cId="212582354" sldId="2147483664"/>
          </pc:sldLayoutMkLst>
        </pc:sldLayoutChg>
        <pc:sldLayoutChg chg="modSp">
          <pc:chgData name="Harrison Milburn" userId="4ce9e5cdda8cb844" providerId="LiveId" clId="{4D3C043D-27D8-402A-88D1-EA0A05EDCAC5}" dt="2024-04-17T17:23:13.557" v="771"/>
          <pc:sldLayoutMkLst>
            <pc:docMk/>
            <pc:sldMasterMk cId="1240898871" sldId="2147483660"/>
            <pc:sldLayoutMk cId="1970856000" sldId="2147483665"/>
          </pc:sldLayoutMkLst>
        </pc:sldLayoutChg>
        <pc:sldLayoutChg chg="modSp">
          <pc:chgData name="Harrison Milburn" userId="4ce9e5cdda8cb844" providerId="LiveId" clId="{4D3C043D-27D8-402A-88D1-EA0A05EDCAC5}" dt="2024-04-17T17:23:13.557" v="771"/>
          <pc:sldLayoutMkLst>
            <pc:docMk/>
            <pc:sldMasterMk cId="1240898871" sldId="2147483660"/>
            <pc:sldLayoutMk cId="2520100000" sldId="2147483668"/>
          </pc:sldLayoutMkLst>
        </pc:sldLayoutChg>
        <pc:sldLayoutChg chg="modSp">
          <pc:chgData name="Harrison Milburn" userId="4ce9e5cdda8cb844" providerId="LiveId" clId="{4D3C043D-27D8-402A-88D1-EA0A05EDCAC5}" dt="2024-04-17T17:23:13.557" v="771"/>
          <pc:sldLayoutMkLst>
            <pc:docMk/>
            <pc:sldMasterMk cId="1240898871" sldId="2147483660"/>
            <pc:sldLayoutMk cId="2372096027" sldId="2147483669"/>
          </pc:sldLayoutMkLst>
        </pc:sldLayoutChg>
        <pc:sldLayoutChg chg="modSp">
          <pc:chgData name="Harrison Milburn" userId="4ce9e5cdda8cb844" providerId="LiveId" clId="{4D3C043D-27D8-402A-88D1-EA0A05EDCAC5}" dt="2024-04-17T17:23:13.557" v="771"/>
          <pc:sldLayoutMkLst>
            <pc:docMk/>
            <pc:sldMasterMk cId="1240898871" sldId="2147483660"/>
            <pc:sldLayoutMk cId="1098595679" sldId="2147483671"/>
          </pc:sldLayoutMkLst>
        </pc:sldLayoutChg>
        <pc:sldLayoutChg chg="modSp">
          <pc:chgData name="Harrison Milburn" userId="4ce9e5cdda8cb844" providerId="LiveId" clId="{4D3C043D-27D8-402A-88D1-EA0A05EDCAC5}" dt="2024-04-17T17:23:13.557" v="771"/>
          <pc:sldLayoutMkLst>
            <pc:docMk/>
            <pc:sldMasterMk cId="1240898871" sldId="2147483660"/>
            <pc:sldLayoutMk cId="2307485256" sldId="2147483672"/>
          </pc:sldLayoutMkLst>
        </pc:sldLayoutChg>
      </pc:sldMasterChg>
      <pc:sldMasterChg chg="modSp modSldLayout">
        <pc:chgData name="Harrison Milburn" userId="4ce9e5cdda8cb844" providerId="LiveId" clId="{4D3C043D-27D8-402A-88D1-EA0A05EDCAC5}" dt="2024-04-17T17:23:13.557" v="771"/>
        <pc:sldMasterMkLst>
          <pc:docMk/>
          <pc:sldMasterMk cId="1975817871" sldId="2147483673"/>
        </pc:sldMasterMkLst>
        <pc:sldLayoutChg chg="modSp">
          <pc:chgData name="Harrison Milburn" userId="4ce9e5cdda8cb844" providerId="LiveId" clId="{4D3C043D-27D8-402A-88D1-EA0A05EDCAC5}" dt="2024-04-17T17:23:13.557" v="771"/>
          <pc:sldLayoutMkLst>
            <pc:docMk/>
            <pc:sldMasterMk cId="1975817871" sldId="2147483673"/>
            <pc:sldLayoutMk cId="2062411847" sldId="2147483674"/>
          </pc:sldLayoutMkLst>
        </pc:sldLayoutChg>
        <pc:sldLayoutChg chg="modSp">
          <pc:chgData name="Harrison Milburn" userId="4ce9e5cdda8cb844" providerId="LiveId" clId="{4D3C043D-27D8-402A-88D1-EA0A05EDCAC5}" dt="2024-04-17T17:23:13.557" v="771"/>
          <pc:sldLayoutMkLst>
            <pc:docMk/>
            <pc:sldMasterMk cId="1975817871" sldId="2147483673"/>
            <pc:sldLayoutMk cId="1742560667" sldId="2147483675"/>
          </pc:sldLayoutMkLst>
        </pc:sldLayoutChg>
        <pc:sldLayoutChg chg="modSp">
          <pc:chgData name="Harrison Milburn" userId="4ce9e5cdda8cb844" providerId="LiveId" clId="{4D3C043D-27D8-402A-88D1-EA0A05EDCAC5}" dt="2024-04-17T17:23:13.557" v="771"/>
          <pc:sldLayoutMkLst>
            <pc:docMk/>
            <pc:sldMasterMk cId="1975817871" sldId="2147483673"/>
            <pc:sldLayoutMk cId="2616867780" sldId="2147483676"/>
          </pc:sldLayoutMkLst>
        </pc:sldLayoutChg>
        <pc:sldLayoutChg chg="modSp">
          <pc:chgData name="Harrison Milburn" userId="4ce9e5cdda8cb844" providerId="LiveId" clId="{4D3C043D-27D8-402A-88D1-EA0A05EDCAC5}" dt="2024-04-17T17:23:13.557" v="771"/>
          <pc:sldLayoutMkLst>
            <pc:docMk/>
            <pc:sldMasterMk cId="1975817871" sldId="2147483673"/>
            <pc:sldLayoutMk cId="3040577212" sldId="2147483677"/>
          </pc:sldLayoutMkLst>
        </pc:sldLayoutChg>
        <pc:sldLayoutChg chg="modSp">
          <pc:chgData name="Harrison Milburn" userId="4ce9e5cdda8cb844" providerId="LiveId" clId="{4D3C043D-27D8-402A-88D1-EA0A05EDCAC5}" dt="2024-04-17T17:23:13.557" v="771"/>
          <pc:sldLayoutMkLst>
            <pc:docMk/>
            <pc:sldMasterMk cId="1975817871" sldId="2147483673"/>
            <pc:sldLayoutMk cId="1184780782" sldId="2147483678"/>
          </pc:sldLayoutMkLst>
        </pc:sldLayoutChg>
        <pc:sldLayoutChg chg="modSp">
          <pc:chgData name="Harrison Milburn" userId="4ce9e5cdda8cb844" providerId="LiveId" clId="{4D3C043D-27D8-402A-88D1-EA0A05EDCAC5}" dt="2024-04-17T17:23:13.557" v="771"/>
          <pc:sldLayoutMkLst>
            <pc:docMk/>
            <pc:sldMasterMk cId="1975817871" sldId="2147483673"/>
            <pc:sldLayoutMk cId="3471467407" sldId="2147483679"/>
          </pc:sldLayoutMkLst>
        </pc:sldLayoutChg>
        <pc:sldLayoutChg chg="modSp">
          <pc:chgData name="Harrison Milburn" userId="4ce9e5cdda8cb844" providerId="LiveId" clId="{4D3C043D-27D8-402A-88D1-EA0A05EDCAC5}" dt="2024-04-17T17:23:13.557" v="771"/>
          <pc:sldLayoutMkLst>
            <pc:docMk/>
            <pc:sldMasterMk cId="1975817871" sldId="2147483673"/>
            <pc:sldLayoutMk cId="3216322489" sldId="2147483681"/>
          </pc:sldLayoutMkLst>
        </pc:sldLayoutChg>
        <pc:sldLayoutChg chg="modSp">
          <pc:chgData name="Harrison Milburn" userId="4ce9e5cdda8cb844" providerId="LiveId" clId="{4D3C043D-27D8-402A-88D1-EA0A05EDCAC5}" dt="2024-04-17T17:23:13.557" v="771"/>
          <pc:sldLayoutMkLst>
            <pc:docMk/>
            <pc:sldMasterMk cId="1975817871" sldId="2147483673"/>
            <pc:sldLayoutMk cId="1196188643" sldId="2147483682"/>
          </pc:sldLayoutMkLst>
        </pc:sldLayoutChg>
        <pc:sldLayoutChg chg="modSp">
          <pc:chgData name="Harrison Milburn" userId="4ce9e5cdda8cb844" providerId="LiveId" clId="{4D3C043D-27D8-402A-88D1-EA0A05EDCAC5}" dt="2024-04-17T17:23:13.557" v="771"/>
          <pc:sldLayoutMkLst>
            <pc:docMk/>
            <pc:sldMasterMk cId="1975817871" sldId="2147483673"/>
            <pc:sldLayoutMk cId="1277076718" sldId="2147483684"/>
          </pc:sldLayoutMkLst>
        </pc:sldLayoutChg>
      </pc:sldMasterChg>
      <pc:sldMasterChg chg="modSldLayout">
        <pc:chgData name="Harrison Milburn" userId="4ce9e5cdda8cb844" providerId="LiveId" clId="{4D3C043D-27D8-402A-88D1-EA0A05EDCAC5}" dt="2024-04-17T17:23:01.657" v="770"/>
        <pc:sldMasterMkLst>
          <pc:docMk/>
          <pc:sldMasterMk cId="3864598394" sldId="2147483698"/>
        </pc:sldMasterMkLst>
        <pc:sldLayoutChg chg="addSp">
          <pc:chgData name="Harrison Milburn" userId="4ce9e5cdda8cb844" providerId="LiveId" clId="{4D3C043D-27D8-402A-88D1-EA0A05EDCAC5}" dt="2024-04-17T17:23:01.657" v="770"/>
          <pc:sldLayoutMkLst>
            <pc:docMk/>
            <pc:sldMasterMk cId="3864598394" sldId="2147483698"/>
            <pc:sldLayoutMk cId="2657354370" sldId="2147483699"/>
          </pc:sldLayoutMkLst>
        </pc:sldLayoutChg>
      </pc:sldMasterChg>
    </pc:docChg>
  </pc:docChgLst>
  <pc:docChgLst>
    <pc:chgData name="1151 Wallsend" userId="cb9f6b16e7b5367c" providerId="LiveId" clId="{A074518D-53FF-4118-8754-CB4FD5942BCA}"/>
    <pc:docChg chg="custSel addSld modSld modSection">
      <pc:chgData name="1151 Wallsend" userId="cb9f6b16e7b5367c" providerId="LiveId" clId="{A074518D-53FF-4118-8754-CB4FD5942BCA}" dt="2024-04-20T05:50:17.785" v="64"/>
      <pc:docMkLst>
        <pc:docMk/>
      </pc:docMkLst>
      <pc:sldChg chg="addSp delSp modSp new mod modTransition modClrScheme chgLayout">
        <pc:chgData name="1151 Wallsend" userId="cb9f6b16e7b5367c" providerId="LiveId" clId="{A074518D-53FF-4118-8754-CB4FD5942BCA}" dt="2024-04-20T05:50:17.785" v="64"/>
        <pc:sldMkLst>
          <pc:docMk/>
          <pc:sldMk cId="3832926824" sldId="328"/>
        </pc:sldMkLst>
      </pc:sldChg>
    </pc:docChg>
  </pc:docChgLst>
  <pc:docChgLst>
    <pc:chgData name="Harrison Milburn" userId="4ce9e5cdda8cb844" providerId="LiveId" clId="{E5F0B0D6-EDF2-4CE4-8B03-2D8764FA0183}"/>
    <pc:docChg chg="custSel addSld delSld modSld sldOrd modSection">
      <pc:chgData name="Harrison Milburn" userId="4ce9e5cdda8cb844" providerId="LiveId" clId="{E5F0B0D6-EDF2-4CE4-8B03-2D8764FA0183}" dt="2024-08-05T15:49:08.543" v="1207" actId="408"/>
      <pc:docMkLst>
        <pc:docMk/>
      </pc:docMkLst>
      <pc:sldChg chg="addSp modSp mod modAnim">
        <pc:chgData name="Harrison Milburn" userId="4ce9e5cdda8cb844" providerId="LiveId" clId="{E5F0B0D6-EDF2-4CE4-8B03-2D8764FA0183}" dt="2024-08-03T19:15:28.706" v="337"/>
        <pc:sldMkLst>
          <pc:docMk/>
          <pc:sldMk cId="1506615780" sldId="262"/>
        </pc:sldMkLst>
      </pc:sldChg>
      <pc:sldChg chg="modSp mod">
        <pc:chgData name="Harrison Milburn" userId="4ce9e5cdda8cb844" providerId="LiveId" clId="{E5F0B0D6-EDF2-4CE4-8B03-2D8764FA0183}" dt="2024-08-03T19:50:30.936" v="718" actId="14100"/>
        <pc:sldMkLst>
          <pc:docMk/>
          <pc:sldMk cId="4285061760" sldId="263"/>
        </pc:sldMkLst>
      </pc:sldChg>
      <pc:sldChg chg="modSp mod modAnim">
        <pc:chgData name="Harrison Milburn" userId="4ce9e5cdda8cb844" providerId="LiveId" clId="{E5F0B0D6-EDF2-4CE4-8B03-2D8764FA0183}" dt="2024-08-03T19:33:18.966" v="357"/>
        <pc:sldMkLst>
          <pc:docMk/>
          <pc:sldMk cId="3399072547" sldId="264"/>
        </pc:sldMkLst>
      </pc:sldChg>
      <pc:sldChg chg="modSp mod modAnim">
        <pc:chgData name="Harrison Milburn" userId="4ce9e5cdda8cb844" providerId="LiveId" clId="{E5F0B0D6-EDF2-4CE4-8B03-2D8764FA0183}" dt="2024-08-03T19:40:05.482" v="615" actId="20577"/>
        <pc:sldMkLst>
          <pc:docMk/>
          <pc:sldMk cId="3158595815" sldId="265"/>
        </pc:sldMkLst>
      </pc:sldChg>
      <pc:sldChg chg="addSp delSp modSp mod delAnim modAnim modNotesTx">
        <pc:chgData name="Harrison Milburn" userId="4ce9e5cdda8cb844" providerId="LiveId" clId="{E5F0B0D6-EDF2-4CE4-8B03-2D8764FA0183}" dt="2024-08-03T20:01:28.853" v="852" actId="403"/>
        <pc:sldMkLst>
          <pc:docMk/>
          <pc:sldMk cId="698099189" sldId="266"/>
        </pc:sldMkLst>
      </pc:sldChg>
      <pc:sldChg chg="ord">
        <pc:chgData name="Harrison Milburn" userId="4ce9e5cdda8cb844" providerId="LiveId" clId="{E5F0B0D6-EDF2-4CE4-8B03-2D8764FA0183}" dt="2024-08-03T19:47:03.881" v="652"/>
        <pc:sldMkLst>
          <pc:docMk/>
          <pc:sldMk cId="355289467" sldId="267"/>
        </pc:sldMkLst>
      </pc:sldChg>
      <pc:sldChg chg="del">
        <pc:chgData name="Harrison Milburn" userId="4ce9e5cdda8cb844" providerId="LiveId" clId="{E5F0B0D6-EDF2-4CE4-8B03-2D8764FA0183}" dt="2024-08-03T19:49:28.246" v="653" actId="2696"/>
        <pc:sldMkLst>
          <pc:docMk/>
          <pc:sldMk cId="524699060" sldId="268"/>
        </pc:sldMkLst>
      </pc:sldChg>
      <pc:sldChg chg="delSp mod">
        <pc:chgData name="Harrison Milburn" userId="4ce9e5cdda8cb844" providerId="LiveId" clId="{E5F0B0D6-EDF2-4CE4-8B03-2D8764FA0183}" dt="2024-08-03T20:16:48.620" v="853" actId="478"/>
        <pc:sldMkLst>
          <pc:docMk/>
          <pc:sldMk cId="3525613977" sldId="273"/>
        </pc:sldMkLst>
      </pc:sldChg>
      <pc:sldChg chg="modSp modAnim">
        <pc:chgData name="Harrison Milburn" userId="4ce9e5cdda8cb844" providerId="LiveId" clId="{E5F0B0D6-EDF2-4CE4-8B03-2D8764FA0183}" dt="2024-08-04T23:15:50.883" v="872" actId="20577"/>
        <pc:sldMkLst>
          <pc:docMk/>
          <pc:sldMk cId="1354220268" sldId="311"/>
        </pc:sldMkLst>
      </pc:sldChg>
      <pc:sldChg chg="delSp modSp mod delAnim">
        <pc:chgData name="Harrison Milburn" userId="4ce9e5cdda8cb844" providerId="LiveId" clId="{E5F0B0D6-EDF2-4CE4-8B03-2D8764FA0183}" dt="2024-08-04T23:16:09.181" v="876" actId="1076"/>
        <pc:sldMkLst>
          <pc:docMk/>
          <pc:sldMk cId="296999228" sldId="312"/>
        </pc:sldMkLst>
      </pc:sldChg>
      <pc:sldChg chg="modSp modTransition">
        <pc:chgData name="Harrison Milburn" userId="4ce9e5cdda8cb844" providerId="LiveId" clId="{E5F0B0D6-EDF2-4CE4-8B03-2D8764FA0183}" dt="2024-08-04T23:16:31.918" v="878"/>
        <pc:sldMkLst>
          <pc:docMk/>
          <pc:sldMk cId="1840760194" sldId="313"/>
        </pc:sldMkLst>
      </pc:sldChg>
      <pc:sldChg chg="del">
        <pc:chgData name="Harrison Milburn" userId="4ce9e5cdda8cb844" providerId="LiveId" clId="{E5F0B0D6-EDF2-4CE4-8B03-2D8764FA0183}" dt="2024-08-04T23:25:45.753" v="879" actId="47"/>
        <pc:sldMkLst>
          <pc:docMk/>
          <pc:sldMk cId="708319448" sldId="319"/>
        </pc:sldMkLst>
      </pc:sldChg>
      <pc:sldChg chg="addSp delSp modSp mod">
        <pc:chgData name="Harrison Milburn" userId="4ce9e5cdda8cb844" providerId="LiveId" clId="{E5F0B0D6-EDF2-4CE4-8B03-2D8764FA0183}" dt="2024-08-05T15:49:08.543" v="1207" actId="408"/>
        <pc:sldMkLst>
          <pc:docMk/>
          <pc:sldMk cId="3821324459" sldId="329"/>
        </pc:sldMkLst>
      </pc:sldChg>
      <pc:sldChg chg="new del">
        <pc:chgData name="Harrison Milburn" userId="4ce9e5cdda8cb844" providerId="LiveId" clId="{E5F0B0D6-EDF2-4CE4-8B03-2D8764FA0183}" dt="2024-08-03T18:57:36.070" v="33" actId="2696"/>
        <pc:sldMkLst>
          <pc:docMk/>
          <pc:sldMk cId="3096343888" sldId="341"/>
        </pc:sldMkLst>
      </pc:sldChg>
      <pc:sldChg chg="addSp modSp add mod modAnim">
        <pc:chgData name="Harrison Milburn" userId="4ce9e5cdda8cb844" providerId="LiveId" clId="{E5F0B0D6-EDF2-4CE4-8B03-2D8764FA0183}" dt="2024-08-03T19:13:47.493" v="271"/>
        <pc:sldMkLst>
          <pc:docMk/>
          <pc:sldMk cId="264883728" sldId="342"/>
        </pc:sldMkLst>
      </pc:sldChg>
      <pc:sldChg chg="addSp delSp modSp add mod delAnim modAnim">
        <pc:chgData name="Harrison Milburn" userId="4ce9e5cdda8cb844" providerId="LiveId" clId="{E5F0B0D6-EDF2-4CE4-8B03-2D8764FA0183}" dt="2024-08-03T19:44:56.147" v="650"/>
        <pc:sldMkLst>
          <pc:docMk/>
          <pc:sldMk cId="2310876771" sldId="343"/>
        </pc:sldMkLst>
      </pc:sldChg>
    </pc:docChg>
  </pc:docChgLst>
  <pc:docChgLst>
    <pc:chgData name="Harrison Milburn" userId="4ce9e5cdda8cb844" providerId="LiveId" clId="{AB29B11E-BBC7-4053-9EC3-BFB24B3DF5EE}"/>
    <pc:docChg chg="custSel modSld">
      <pc:chgData name="Harrison Milburn" userId="4ce9e5cdda8cb844" providerId="LiveId" clId="{AB29B11E-BBC7-4053-9EC3-BFB24B3DF5EE}" dt="2025-01-31T10:45:41.393" v="201" actId="20577"/>
      <pc:docMkLst>
        <pc:docMk/>
      </pc:docMkLst>
      <pc:sldChg chg="modSp">
        <pc:chgData name="Harrison Milburn" userId="4ce9e5cdda8cb844" providerId="LiveId" clId="{AB29B11E-BBC7-4053-9EC3-BFB24B3DF5EE}" dt="2025-01-31T10:38:58.389" v="4" actId="20577"/>
        <pc:sldMkLst>
          <pc:docMk/>
          <pc:sldMk cId="3083276816" sldId="256"/>
        </pc:sldMkLst>
        <pc:spChg chg="mod">
          <ac:chgData name="Harrison Milburn" userId="4ce9e5cdda8cb844" providerId="LiveId" clId="{AB29B11E-BBC7-4053-9EC3-BFB24B3DF5EE}" dt="2025-01-31T10:38:58.389" v="4" actId="20577"/>
          <ac:spMkLst>
            <pc:docMk/>
            <pc:sldMk cId="3083276816" sldId="256"/>
            <ac:spMk id="2" creationId="{6E6F43FF-0419-92F6-13F7-FD3044946B47}"/>
          </ac:spMkLst>
        </pc:spChg>
      </pc:sldChg>
      <pc:sldChg chg="modSp">
        <pc:chgData name="Harrison Milburn" userId="4ce9e5cdda8cb844" providerId="LiveId" clId="{AB29B11E-BBC7-4053-9EC3-BFB24B3DF5EE}" dt="2025-01-31T10:39:57.346" v="9" actId="20577"/>
        <pc:sldMkLst>
          <pc:docMk/>
          <pc:sldMk cId="1331607692" sldId="278"/>
        </pc:sldMkLst>
        <pc:spChg chg="mod">
          <ac:chgData name="Harrison Milburn" userId="4ce9e5cdda8cb844" providerId="LiveId" clId="{AB29B11E-BBC7-4053-9EC3-BFB24B3DF5EE}" dt="2025-01-31T10:39:57.346" v="9" actId="20577"/>
          <ac:spMkLst>
            <pc:docMk/>
            <pc:sldMk cId="1331607692" sldId="278"/>
            <ac:spMk id="5" creationId="{2CBD3AFE-F099-9128-7D00-EEA4FDA64354}"/>
          </ac:spMkLst>
        </pc:spChg>
      </pc:sldChg>
      <pc:sldChg chg="modSp modAnim">
        <pc:chgData name="Harrison Milburn" userId="4ce9e5cdda8cb844" providerId="LiveId" clId="{AB29B11E-BBC7-4053-9EC3-BFB24B3DF5EE}" dt="2025-01-31T10:40:13.297" v="30" actId="20577"/>
        <pc:sldMkLst>
          <pc:docMk/>
          <pc:sldMk cId="2014085120" sldId="299"/>
        </pc:sldMkLst>
        <pc:spChg chg="mod">
          <ac:chgData name="Harrison Milburn" userId="4ce9e5cdda8cb844" providerId="LiveId" clId="{AB29B11E-BBC7-4053-9EC3-BFB24B3DF5EE}" dt="2025-01-31T10:40:13.297" v="30" actId="20577"/>
          <ac:spMkLst>
            <pc:docMk/>
            <pc:sldMk cId="2014085120" sldId="299"/>
            <ac:spMk id="5" creationId="{2CBD3AFE-F099-9128-7D00-EEA4FDA64354}"/>
          </ac:spMkLst>
        </pc:spChg>
      </pc:sldChg>
      <pc:sldChg chg="modSp">
        <pc:chgData name="Harrison Milburn" userId="4ce9e5cdda8cb844" providerId="LiveId" clId="{AB29B11E-BBC7-4053-9EC3-BFB24B3DF5EE}" dt="2025-01-31T10:40:27.926" v="39" actId="20577"/>
        <pc:sldMkLst>
          <pc:docMk/>
          <pc:sldMk cId="698327564" sldId="300"/>
        </pc:sldMkLst>
        <pc:spChg chg="mod">
          <ac:chgData name="Harrison Milburn" userId="4ce9e5cdda8cb844" providerId="LiveId" clId="{AB29B11E-BBC7-4053-9EC3-BFB24B3DF5EE}" dt="2025-01-31T10:40:27.926" v="39" actId="20577"/>
          <ac:spMkLst>
            <pc:docMk/>
            <pc:sldMk cId="698327564" sldId="300"/>
            <ac:spMk id="5" creationId="{2CBD3AFE-F099-9128-7D00-EEA4FDA64354}"/>
          </ac:spMkLst>
        </pc:spChg>
      </pc:sldChg>
      <pc:sldChg chg="modSp">
        <pc:chgData name="Harrison Milburn" userId="4ce9e5cdda8cb844" providerId="LiveId" clId="{AB29B11E-BBC7-4053-9EC3-BFB24B3DF5EE}" dt="2025-01-31T10:40:39.713" v="44" actId="20577"/>
        <pc:sldMkLst>
          <pc:docMk/>
          <pc:sldMk cId="1535672757" sldId="301"/>
        </pc:sldMkLst>
        <pc:spChg chg="mod">
          <ac:chgData name="Harrison Milburn" userId="4ce9e5cdda8cb844" providerId="LiveId" clId="{AB29B11E-BBC7-4053-9EC3-BFB24B3DF5EE}" dt="2025-01-31T10:40:39.713" v="44" actId="20577"/>
          <ac:spMkLst>
            <pc:docMk/>
            <pc:sldMk cId="1535672757" sldId="301"/>
            <ac:spMk id="5" creationId="{2CBD3AFE-F099-9128-7D00-EEA4FDA64354}"/>
          </ac:spMkLst>
        </pc:spChg>
      </pc:sldChg>
      <pc:sldChg chg="modSp modAnim">
        <pc:chgData name="Harrison Milburn" userId="4ce9e5cdda8cb844" providerId="LiveId" clId="{AB29B11E-BBC7-4053-9EC3-BFB24B3DF5EE}" dt="2025-01-31T10:41:15.806" v="75" actId="20577"/>
        <pc:sldMkLst>
          <pc:docMk/>
          <pc:sldMk cId="1218105459" sldId="302"/>
        </pc:sldMkLst>
        <pc:spChg chg="mod">
          <ac:chgData name="Harrison Milburn" userId="4ce9e5cdda8cb844" providerId="LiveId" clId="{AB29B11E-BBC7-4053-9EC3-BFB24B3DF5EE}" dt="2025-01-31T10:41:15.806" v="75" actId="20577"/>
          <ac:spMkLst>
            <pc:docMk/>
            <pc:sldMk cId="1218105459" sldId="302"/>
            <ac:spMk id="5" creationId="{2CBD3AFE-F099-9128-7D00-EEA4FDA64354}"/>
          </ac:spMkLst>
        </pc:spChg>
      </pc:sldChg>
      <pc:sldChg chg="modSp">
        <pc:chgData name="Harrison Milburn" userId="4ce9e5cdda8cb844" providerId="LiveId" clId="{AB29B11E-BBC7-4053-9EC3-BFB24B3DF5EE}" dt="2025-01-31T10:41:44.594" v="99" actId="20577"/>
        <pc:sldMkLst>
          <pc:docMk/>
          <pc:sldMk cId="3445113857" sldId="303"/>
        </pc:sldMkLst>
        <pc:spChg chg="mod">
          <ac:chgData name="Harrison Milburn" userId="4ce9e5cdda8cb844" providerId="LiveId" clId="{AB29B11E-BBC7-4053-9EC3-BFB24B3DF5EE}" dt="2025-01-31T10:41:44.594" v="99" actId="20577"/>
          <ac:spMkLst>
            <pc:docMk/>
            <pc:sldMk cId="3445113857" sldId="303"/>
            <ac:spMk id="5" creationId="{2CBD3AFE-F099-9128-7D00-EEA4FDA64354}"/>
          </ac:spMkLst>
        </pc:spChg>
      </pc:sldChg>
      <pc:sldChg chg="addSp delSp modSp mod modAnim">
        <pc:chgData name="Harrison Milburn" userId="4ce9e5cdda8cb844" providerId="LiveId" clId="{AB29B11E-BBC7-4053-9EC3-BFB24B3DF5EE}" dt="2025-01-31T10:42:48.301" v="131" actId="5793"/>
        <pc:sldMkLst>
          <pc:docMk/>
          <pc:sldMk cId="3745945071" sldId="310"/>
        </pc:sldMkLst>
        <pc:spChg chg="del mod">
          <ac:chgData name="Harrison Milburn" userId="4ce9e5cdda8cb844" providerId="LiveId" clId="{AB29B11E-BBC7-4053-9EC3-BFB24B3DF5EE}" dt="2025-01-31T10:42:32.028" v="101" actId="478"/>
          <ac:spMkLst>
            <pc:docMk/>
            <pc:sldMk cId="3745945071" sldId="310"/>
            <ac:spMk id="2" creationId="{018C7FF8-AC52-7959-5CAC-3C2601D9DD08}"/>
          </ac:spMkLst>
        </pc:spChg>
        <pc:spChg chg="add mod">
          <ac:chgData name="Harrison Milburn" userId="4ce9e5cdda8cb844" providerId="LiveId" clId="{AB29B11E-BBC7-4053-9EC3-BFB24B3DF5EE}" dt="2025-01-31T10:42:48.301" v="131" actId="5793"/>
          <ac:spMkLst>
            <pc:docMk/>
            <pc:sldMk cId="3745945071" sldId="310"/>
            <ac:spMk id="4" creationId="{47F4FD63-8B98-AB3E-CCFB-F4594D723B99}"/>
          </ac:spMkLst>
        </pc:spChg>
      </pc:sldChg>
      <pc:sldChg chg="modSp modAnim">
        <pc:chgData name="Harrison Milburn" userId="4ce9e5cdda8cb844" providerId="LiveId" clId="{AB29B11E-BBC7-4053-9EC3-BFB24B3DF5EE}" dt="2025-01-31T10:44:49.205" v="160" actId="20577"/>
        <pc:sldMkLst>
          <pc:docMk/>
          <pc:sldMk cId="2710762273" sldId="318"/>
        </pc:sldMkLst>
        <pc:spChg chg="mod">
          <ac:chgData name="Harrison Milburn" userId="4ce9e5cdda8cb844" providerId="LiveId" clId="{AB29B11E-BBC7-4053-9EC3-BFB24B3DF5EE}" dt="2025-01-31T10:44:49.205" v="160" actId="20577"/>
          <ac:spMkLst>
            <pc:docMk/>
            <pc:sldMk cId="2710762273" sldId="318"/>
            <ac:spMk id="4" creationId="{E56F52AB-D6C0-3421-D719-D09E6C1354D1}"/>
          </ac:spMkLst>
        </pc:spChg>
      </pc:sldChg>
      <pc:sldChg chg="addSp modSp mod modAnim">
        <pc:chgData name="Harrison Milburn" userId="4ce9e5cdda8cb844" providerId="LiveId" clId="{AB29B11E-BBC7-4053-9EC3-BFB24B3DF5EE}" dt="2025-01-31T10:45:41.393" v="201" actId="20577"/>
        <pc:sldMkLst>
          <pc:docMk/>
          <pc:sldMk cId="2214222970" sldId="330"/>
        </pc:sldMkLst>
        <pc:spChg chg="add mod">
          <ac:chgData name="Harrison Milburn" userId="4ce9e5cdda8cb844" providerId="LiveId" clId="{AB29B11E-BBC7-4053-9EC3-BFB24B3DF5EE}" dt="2025-01-31T10:45:41.393" v="201" actId="20577"/>
          <ac:spMkLst>
            <pc:docMk/>
            <pc:sldMk cId="2214222970" sldId="330"/>
            <ac:spMk id="2" creationId="{7C450BBC-7647-82F8-306F-C1259A58F6E7}"/>
          </ac:spMkLst>
        </pc:spChg>
        <pc:spChg chg="mod">
          <ac:chgData name="Harrison Milburn" userId="4ce9e5cdda8cb844" providerId="LiveId" clId="{AB29B11E-BBC7-4053-9EC3-BFB24B3DF5EE}" dt="2025-01-31T10:45:29.629" v="165" actId="1076"/>
          <ac:spMkLst>
            <pc:docMk/>
            <pc:sldMk cId="2214222970" sldId="330"/>
            <ac:spMk id="3" creationId="{A14DDBA3-7D64-614B-D419-6FD73DD2991C}"/>
          </ac:spMkLst>
        </pc:spChg>
      </pc:sldChg>
    </pc:docChg>
  </pc:docChgLst>
  <pc:docChgLst>
    <pc:chgData name="1151 Wallsend" userId="cb9f6b16e7b5367c" providerId="LiveId" clId="{D75D4900-79BB-4E6F-8BB7-519088A12BB5}"/>
    <pc:docChg chg="custSel modSld">
      <pc:chgData name="1151 Wallsend" userId="cb9f6b16e7b5367c" providerId="LiveId" clId="{D75D4900-79BB-4E6F-8BB7-519088A12BB5}" dt="2024-07-07T09:35:46.399" v="5" actId="20577"/>
      <pc:docMkLst>
        <pc:docMk/>
      </pc:docMkLst>
      <pc:sldChg chg="modNotesTx">
        <pc:chgData name="1151 Wallsend" userId="cb9f6b16e7b5367c" providerId="LiveId" clId="{D75D4900-79BB-4E6F-8BB7-519088A12BB5}" dt="2024-07-07T09:35:46.399" v="5" actId="20577"/>
        <pc:sldMkLst>
          <pc:docMk/>
          <pc:sldMk cId="4259079096" sldId="274"/>
        </pc:sldMkLst>
      </pc:sldChg>
    </pc:docChg>
  </pc:docChgLst>
  <pc:docChgLst>
    <pc:chgData name="Harrison Milburn" userId="4ce9e5cdda8cb844" providerId="LiveId" clId="{FD6D53B5-B157-474A-9099-67A7A27E339B}"/>
    <pc:docChg chg="modSld">
      <pc:chgData name="Harrison Milburn" userId="4ce9e5cdda8cb844" providerId="LiveId" clId="{FD6D53B5-B157-474A-9099-67A7A27E339B}" dt="2024-05-18T06:30:01.329" v="0" actId="1076"/>
      <pc:docMkLst>
        <pc:docMk/>
      </pc:docMkLst>
      <pc:sldChg chg="modSp mod">
        <pc:chgData name="Harrison Milburn" userId="4ce9e5cdda8cb844" providerId="LiveId" clId="{FD6D53B5-B157-474A-9099-67A7A27E339B}" dt="2024-05-18T06:30:01.329" v="0" actId="1076"/>
        <pc:sldMkLst>
          <pc:docMk/>
          <pc:sldMk cId="3848833235"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72243-D939-49A2-8248-A79A05AC4B0A}" type="datetimeFigureOut">
              <a:t>1/31/2025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E6BAB-4AC3-45AF-9078-A6E430EF69EB}" type="slidenum">
              <a:t>‹#›</a:t>
            </a:fld>
            <a:endParaRPr lang="en-GB"/>
          </a:p>
        </p:txBody>
      </p:sp>
    </p:spTree>
    <p:extLst>
      <p:ext uri="{BB962C8B-B14F-4D97-AF65-F5344CB8AC3E}">
        <p14:creationId xmlns:p14="http://schemas.microsoft.com/office/powerpoint/2010/main" val="370472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1</a:t>
            </a:fld>
            <a:endParaRPr lang="en-GB"/>
          </a:p>
        </p:txBody>
      </p:sp>
    </p:spTree>
    <p:extLst>
      <p:ext uri="{BB962C8B-B14F-4D97-AF65-F5344CB8AC3E}">
        <p14:creationId xmlns:p14="http://schemas.microsoft.com/office/powerpoint/2010/main" val="1719358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devices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36</a:t>
            </a:fld>
            <a:endParaRPr lang="en-GB"/>
          </a:p>
        </p:txBody>
      </p:sp>
    </p:spTree>
    <p:extLst>
      <p:ext uri="{BB962C8B-B14F-4D97-AF65-F5344CB8AC3E}">
        <p14:creationId xmlns:p14="http://schemas.microsoft.com/office/powerpoint/2010/main" val="4266565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The Arduino's </a:t>
            </a:r>
            <a:r>
              <a:rPr lang="en-GB" err="1"/>
              <a:t>analog</a:t>
            </a:r>
            <a:r>
              <a:rPr lang="en-GB"/>
              <a:t> pins have an Analog-to-Digital Converter (ADC) that converts these </a:t>
            </a:r>
            <a:r>
              <a:rPr lang="en-GB" err="1"/>
              <a:t>analog</a:t>
            </a:r>
            <a:r>
              <a:rPr lang="en-GB"/>
              <a:t> voltages into digital values that the microcontroller can process, enabling the Arduino to read and respond to </a:t>
            </a:r>
            <a:r>
              <a:rPr lang="en-GB" err="1"/>
              <a:t>analog</a:t>
            </a:r>
            <a:r>
              <a:rPr lang="en-GB"/>
              <a:t> inputs from sensors or other devices. This allows for a wide range of applications where precise measurement and control of </a:t>
            </a:r>
            <a:r>
              <a:rPr lang="en-GB" err="1"/>
              <a:t>analog</a:t>
            </a:r>
            <a:r>
              <a:rPr lang="en-GB"/>
              <a:t> quantities are needed, such as in environmental monitoring, audio processing, and sensor-based systems.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37</a:t>
            </a:fld>
            <a:endParaRPr lang="en-GB"/>
          </a:p>
        </p:txBody>
      </p:sp>
    </p:spTree>
    <p:extLst>
      <p:ext uri="{BB962C8B-B14F-4D97-AF65-F5344CB8AC3E}">
        <p14:creationId xmlns:p14="http://schemas.microsoft.com/office/powerpoint/2010/main" val="2543598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EE6BAB-4AC3-45AF-9078-A6E430EF69EB}" type="slidenum">
              <a:t>38</a:t>
            </a:fld>
            <a:endParaRPr lang="en-GB"/>
          </a:p>
        </p:txBody>
      </p:sp>
    </p:spTree>
    <p:extLst>
      <p:ext uri="{BB962C8B-B14F-4D97-AF65-F5344CB8AC3E}">
        <p14:creationId xmlns:p14="http://schemas.microsoft.com/office/powerpoint/2010/main" val="1167635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a typeface="Calibri"/>
                <a:cs typeface="Calibri"/>
              </a:rPr>
              <a:t>Get them to open up their IDEs walk through all of the points in message, make sure they all know where all of the buttons are. </a:t>
            </a:r>
          </a:p>
          <a:p>
            <a:endParaRPr lang="en-US">
              <a:ea typeface="Calibri"/>
              <a:cs typeface="Calibri"/>
            </a:endParaRPr>
          </a:p>
          <a:p>
            <a:r>
              <a:rPr lang="en-US">
                <a:ea typeface="Calibri"/>
                <a:cs typeface="Calibri"/>
              </a:rPr>
              <a:t>Errors will be highlighted and you can use this error message to decipher what is wrong with your code. </a:t>
            </a:r>
            <a:endParaRPr lang="en-US"/>
          </a:p>
        </p:txBody>
      </p:sp>
      <p:sp>
        <p:nvSpPr>
          <p:cNvPr id="4" name="Slide Number Placeholder 3"/>
          <p:cNvSpPr>
            <a:spLocks noGrp="1"/>
          </p:cNvSpPr>
          <p:nvPr>
            <p:ph type="sldNum" sz="quarter" idx="5"/>
          </p:nvPr>
        </p:nvSpPr>
        <p:spPr/>
        <p:txBody>
          <a:bodyPr/>
          <a:lstStyle/>
          <a:p>
            <a:fld id="{70EE6BAB-4AC3-45AF-9078-A6E430EF69EB}" type="slidenum">
              <a:t>39</a:t>
            </a:fld>
            <a:endParaRPr lang="en-GB"/>
          </a:p>
        </p:txBody>
      </p:sp>
    </p:spTree>
    <p:extLst>
      <p:ext uri="{BB962C8B-B14F-4D97-AF65-F5344CB8AC3E}">
        <p14:creationId xmlns:p14="http://schemas.microsoft.com/office/powerpoint/2010/main" val="168397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40</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Arduino Integrated development environment</a:t>
            </a:r>
          </a:p>
          <a:p>
            <a:r>
              <a:rPr lang="en-GB" dirty="0"/>
              <a:t>Select board</a:t>
            </a:r>
          </a:p>
          <a:p>
            <a:r>
              <a:rPr lang="en-GB" dirty="0"/>
              <a:t>Functions, setup and loop</a:t>
            </a:r>
          </a:p>
          <a:p>
            <a:r>
              <a:rPr lang="en-GB" dirty="0"/>
              <a:t>Serial communications - sending data 1 bit at a time - basic communication</a:t>
            </a:r>
          </a:p>
          <a:p>
            <a:r>
              <a:rPr lang="en-GB" dirty="0"/>
              <a:t>Tick and arrow - wipe</a:t>
            </a:r>
          </a:p>
          <a:p>
            <a:r>
              <a:rPr lang="en-GB" dirty="0"/>
              <a:t>Line 3</a:t>
            </a:r>
          </a:p>
          <a:p>
            <a:r>
              <a:rPr lang="en-GB" dirty="0" err="1"/>
              <a:t>Serial.begin</a:t>
            </a:r>
            <a:r>
              <a:rPr lang="en-GB" dirty="0"/>
              <a:t> (9600); baud rate, max </a:t>
            </a:r>
            <a:r>
              <a:rPr lang="en-GB" dirty="0" err="1"/>
              <a:t>poss</a:t>
            </a:r>
            <a:r>
              <a:rPr lang="en-GB" dirty="0"/>
              <a:t> comms /second semicolon is a complete statement, like a ‘.’</a:t>
            </a:r>
          </a:p>
          <a:p>
            <a:endParaRPr lang="en-GB" dirty="0"/>
          </a:p>
          <a:p>
            <a:r>
              <a:rPr lang="en-GB" dirty="0"/>
              <a:t>Line 8</a:t>
            </a:r>
          </a:p>
          <a:p>
            <a:r>
              <a:rPr lang="en-GB" dirty="0" err="1"/>
              <a:t>Serial.println</a:t>
            </a:r>
            <a:r>
              <a:rPr lang="en-GB" dirty="0"/>
              <a:t> ("Hello World");</a:t>
            </a:r>
          </a:p>
          <a:p>
            <a:r>
              <a:rPr lang="en-GB" dirty="0"/>
              <a:t>load - serial monitor</a:t>
            </a:r>
          </a:p>
          <a:p>
            <a:r>
              <a:rPr lang="en-GB" dirty="0"/>
              <a:t>add delay in </a:t>
            </a:r>
            <a:r>
              <a:rPr lang="en-GB" dirty="0" err="1"/>
              <a:t>ms</a:t>
            </a:r>
            <a:r>
              <a:rPr lang="en-GB" dirty="0"/>
              <a:t> delay(500);</a:t>
            </a:r>
          </a:p>
        </p:txBody>
      </p:sp>
      <p:sp>
        <p:nvSpPr>
          <p:cNvPr id="4" name="Slide Number Placeholder 3"/>
          <p:cNvSpPr>
            <a:spLocks noGrp="1"/>
          </p:cNvSpPr>
          <p:nvPr>
            <p:ph type="sldNum" sz="quarter" idx="5"/>
          </p:nvPr>
        </p:nvSpPr>
        <p:spPr/>
        <p:txBody>
          <a:bodyPr/>
          <a:lstStyle/>
          <a:p>
            <a:fld id="{70EE6BAB-4AC3-45AF-9078-A6E430EF69EB}" type="slidenum">
              <a:rPr lang="en-GB" smtClean="0"/>
              <a:t>44</a:t>
            </a:fld>
            <a:endParaRPr lang="en-GB"/>
          </a:p>
        </p:txBody>
      </p:sp>
    </p:spTree>
    <p:extLst>
      <p:ext uri="{BB962C8B-B14F-4D97-AF65-F5344CB8AC3E}">
        <p14:creationId xmlns:p14="http://schemas.microsoft.com/office/powerpoint/2010/main" val="71185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Brief explanation of what a DC motor does and how they are powered. Walk through powering using the 5v and GND pins, control direction by swapping pins around, reduce speed by using the 3.3v pins. Explain why a Motor Driver is needed.</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46</a:t>
            </a:fld>
            <a:endParaRPr lang="en-GB"/>
          </a:p>
        </p:txBody>
      </p:sp>
    </p:spTree>
    <p:extLst>
      <p:ext uri="{BB962C8B-B14F-4D97-AF65-F5344CB8AC3E}">
        <p14:creationId xmlns:p14="http://schemas.microsoft.com/office/powerpoint/2010/main" val="1290186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 to assemble bots, cover how to read Assy drawings, BOMs, part and fixing names, balloons, exploded views, correct chassis orientation, assembly notes. Discuss why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nylocs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are used with washers, overtightening. Tool H&amp;S brief.</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DS to support, catch errors but allow teams to make their own, balance time impact and learning opportunity. Watch out for H&amp;S issues.</a:t>
            </a:r>
          </a:p>
        </p:txBody>
      </p:sp>
      <p:sp>
        <p:nvSpPr>
          <p:cNvPr id="4" name="Slide Number Placeholder 3"/>
          <p:cNvSpPr>
            <a:spLocks noGrp="1"/>
          </p:cNvSpPr>
          <p:nvPr>
            <p:ph type="sldNum" sz="quarter" idx="5"/>
          </p:nvPr>
        </p:nvSpPr>
        <p:spPr/>
        <p:txBody>
          <a:bodyPr/>
          <a:lstStyle/>
          <a:p>
            <a:fld id="{55EF1B35-2522-4E79-B3B3-4EC855CA1514}" type="slidenum">
              <a:t>48</a:t>
            </a:fld>
            <a:endParaRPr lang="en-GB"/>
          </a:p>
        </p:txBody>
      </p:sp>
    </p:spTree>
    <p:extLst>
      <p:ext uri="{BB962C8B-B14F-4D97-AF65-F5344CB8AC3E}">
        <p14:creationId xmlns:p14="http://schemas.microsoft.com/office/powerpoint/2010/main" val="94923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 to read wiring diagram, jumper wires, Male and Female ends, screw terminals (safety tug), splicing wires. Do not plug 9V Batteries in until checked by DS.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DS to support, when teams are ready, all wiring must be checked. Incorrect wiring will lead to short circuiting.</a:t>
            </a:r>
          </a:p>
        </p:txBody>
      </p:sp>
      <p:sp>
        <p:nvSpPr>
          <p:cNvPr id="4" name="Slide Number Placeholder 3"/>
          <p:cNvSpPr>
            <a:spLocks noGrp="1"/>
          </p:cNvSpPr>
          <p:nvPr>
            <p:ph type="sldNum" sz="quarter" idx="5"/>
          </p:nvPr>
        </p:nvSpPr>
        <p:spPr/>
        <p:txBody>
          <a:bodyPr/>
          <a:lstStyle/>
          <a:p>
            <a:fld id="{55EF1B35-2522-4E79-B3B3-4EC855CA1514}" type="slidenum">
              <a:t>49</a:t>
            </a:fld>
            <a:endParaRPr lang="en-GB"/>
          </a:p>
        </p:txBody>
      </p:sp>
    </p:spTree>
    <p:extLst>
      <p:ext uri="{BB962C8B-B14F-4D97-AF65-F5344CB8AC3E}">
        <p14:creationId xmlns:p14="http://schemas.microsoft.com/office/powerpoint/2010/main" val="199820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Arduino script to send digital signals from Arduino to Motor Driver. Control each wheel individually with car on mount. Direction and speed control. Handout after teaching with code. Commenting Code. Variables. Do a straight-line race.</a:t>
            </a:r>
          </a:p>
        </p:txBody>
      </p:sp>
      <p:sp>
        <p:nvSpPr>
          <p:cNvPr id="4" name="Slide Number Placeholder 3"/>
          <p:cNvSpPr>
            <a:spLocks noGrp="1"/>
          </p:cNvSpPr>
          <p:nvPr>
            <p:ph type="sldNum" sz="quarter" idx="5"/>
          </p:nvPr>
        </p:nvSpPr>
        <p:spPr/>
        <p:txBody>
          <a:bodyPr/>
          <a:lstStyle/>
          <a:p>
            <a:fld id="{55EF1B35-2522-4E79-B3B3-4EC855CA1514}" type="slidenum">
              <a:t>50</a:t>
            </a:fld>
            <a:endParaRPr lang="en-GB"/>
          </a:p>
        </p:txBody>
      </p:sp>
    </p:spTree>
    <p:extLst>
      <p:ext uri="{BB962C8B-B14F-4D97-AF65-F5344CB8AC3E}">
        <p14:creationId xmlns:p14="http://schemas.microsoft.com/office/powerpoint/2010/main" val="847932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For some context about who I am and why </a:t>
            </a:r>
            <a:r>
              <a:rPr lang="en-US" err="1">
                <a:cs typeface="Calibri"/>
              </a:rPr>
              <a:t>im</a:t>
            </a:r>
            <a:r>
              <a:rPr lang="en-US">
                <a:cs typeface="Calibri"/>
              </a:rPr>
              <a:t> standing here, </a:t>
            </a:r>
            <a:r>
              <a:rPr lang="en-US" err="1">
                <a:cs typeface="Calibri"/>
              </a:rPr>
              <a:t>Im</a:t>
            </a:r>
            <a:r>
              <a:rPr lang="en-US">
                <a:cs typeface="Calibri"/>
              </a:rPr>
              <a:t> CWO Lucas Clark, I am currently doing my degree </a:t>
            </a:r>
            <a:r>
              <a:rPr lang="en-US" err="1">
                <a:cs typeface="Calibri"/>
              </a:rPr>
              <a:t>apprentiship</a:t>
            </a:r>
            <a:r>
              <a:rPr lang="en-US">
                <a:cs typeface="Calibri"/>
              </a:rPr>
              <a:t> with </a:t>
            </a:r>
            <a:r>
              <a:rPr lang="en-US" err="1">
                <a:cs typeface="Calibri"/>
              </a:rPr>
              <a:t>univeristy</a:t>
            </a:r>
            <a:r>
              <a:rPr lang="en-US">
                <a:cs typeface="Calibri"/>
              </a:rPr>
              <a:t> of </a:t>
            </a:r>
            <a:r>
              <a:rPr lang="en-US" err="1">
                <a:cs typeface="Calibri"/>
              </a:rPr>
              <a:t>sunderland</a:t>
            </a:r>
            <a:r>
              <a:rPr lang="en-US">
                <a:cs typeface="Calibri"/>
              </a:rPr>
              <a:t> and Procter and gamble, I spent a few months at the start of my career studying and using some </a:t>
            </a:r>
            <a:r>
              <a:rPr lang="en-US" err="1">
                <a:cs typeface="Calibri"/>
              </a:rPr>
              <a:t>arduinos</a:t>
            </a:r>
            <a:r>
              <a:rPr lang="en-US">
                <a:cs typeface="Calibri"/>
              </a:rPr>
              <a:t> / more advanced chips so I have some idea of what I am talking about. </a:t>
            </a:r>
          </a:p>
        </p:txBody>
      </p:sp>
      <p:sp>
        <p:nvSpPr>
          <p:cNvPr id="4" name="Slide Number Placeholder 3"/>
          <p:cNvSpPr>
            <a:spLocks noGrp="1"/>
          </p:cNvSpPr>
          <p:nvPr>
            <p:ph type="sldNum" sz="quarter" idx="5"/>
          </p:nvPr>
        </p:nvSpPr>
        <p:spPr/>
        <p:txBody>
          <a:bodyPr/>
          <a:lstStyle/>
          <a:p>
            <a:fld id="{70EE6BAB-4AC3-45AF-9078-A6E430EF69EB}" type="slidenum">
              <a:rPr lang="en-GB"/>
              <a:t>27</a:t>
            </a:fld>
            <a:endParaRPr lang="en-GB"/>
          </a:p>
        </p:txBody>
      </p:sp>
    </p:spTree>
    <p:extLst>
      <p:ext uri="{BB962C8B-B14F-4D97-AF65-F5344CB8AC3E}">
        <p14:creationId xmlns:p14="http://schemas.microsoft.com/office/powerpoint/2010/main" val="1827675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Fit Ultrasonic sensor (However teams want to). Guide cadets to website to learn how the ultrasonic sensor works. Write new script to print distance to the serial monitor.</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53</a:t>
            </a:fld>
            <a:endParaRPr lang="en-GB"/>
          </a:p>
        </p:txBody>
      </p:sp>
    </p:spTree>
    <p:extLst>
      <p:ext uri="{BB962C8B-B14F-4D97-AF65-F5344CB8AC3E}">
        <p14:creationId xmlns:p14="http://schemas.microsoft.com/office/powerpoint/2010/main" val="1543090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Walk through algorithm step to step for autonomous control. Code walk-through for using if else statements but leave actual code to teams. Support teams and provide help where needed.</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Cadets to program their bots for autonomous control. DS to support and talk-through code to help teams get a good result. If teams do well, propose ways of making the code better.</a:t>
            </a:r>
          </a:p>
        </p:txBody>
      </p:sp>
      <p:sp>
        <p:nvSpPr>
          <p:cNvPr id="4" name="Slide Number Placeholder 3"/>
          <p:cNvSpPr>
            <a:spLocks noGrp="1"/>
          </p:cNvSpPr>
          <p:nvPr>
            <p:ph type="sldNum" sz="quarter" idx="5"/>
          </p:nvPr>
        </p:nvSpPr>
        <p:spPr/>
        <p:txBody>
          <a:bodyPr/>
          <a:lstStyle/>
          <a:p>
            <a:fld id="{55EF1B35-2522-4E79-B3B3-4EC855CA1514}" type="slidenum">
              <a:t>59</a:t>
            </a:fld>
            <a:endParaRPr lang="en-GB"/>
          </a:p>
        </p:txBody>
      </p:sp>
    </p:spTree>
    <p:extLst>
      <p:ext uri="{BB962C8B-B14F-4D97-AF65-F5344CB8AC3E}">
        <p14:creationId xmlns:p14="http://schemas.microsoft.com/office/powerpoint/2010/main" val="206153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Round up on success of Autonomous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Set expectations and goals for Day 2</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61</a:t>
            </a:fld>
            <a:endParaRPr lang="en-GB"/>
          </a:p>
        </p:txBody>
      </p:sp>
    </p:spTree>
    <p:extLst>
      <p:ext uri="{BB962C8B-B14F-4D97-AF65-F5344CB8AC3E}">
        <p14:creationId xmlns:p14="http://schemas.microsoft.com/office/powerpoint/2010/main" val="262081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62</a:t>
            </a:fld>
            <a:endParaRPr lang="en-GB"/>
          </a:p>
        </p:txBody>
      </p:sp>
    </p:spTree>
    <p:extLst>
      <p:ext uri="{BB962C8B-B14F-4D97-AF65-F5344CB8AC3E}">
        <p14:creationId xmlns:p14="http://schemas.microsoft.com/office/powerpoint/2010/main" val="2169316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Describe what CREST Awards are and why they’re important, that they’re cadet led, requires a workbook to be filled in.</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63</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pass the course you must complete / meet 11 of the 15 criteria, these are written within your booklets. </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68</a:t>
            </a:fld>
            <a:endParaRPr lang="en-GB"/>
          </a:p>
        </p:txBody>
      </p:sp>
    </p:spTree>
    <p:extLst>
      <p:ext uri="{BB962C8B-B14F-4D97-AF65-F5344CB8AC3E}">
        <p14:creationId xmlns:p14="http://schemas.microsoft.com/office/powerpoint/2010/main" val="3893191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Describe the options for teams to select from, talk them through and offer possible paths to success for each, allow teams to select based on ability level.</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69</a:t>
            </a:fld>
            <a:endParaRPr lang="en-GB"/>
          </a:p>
        </p:txBody>
      </p:sp>
    </p:spTree>
    <p:extLst>
      <p:ext uri="{BB962C8B-B14F-4D97-AF65-F5344CB8AC3E}">
        <p14:creationId xmlns:p14="http://schemas.microsoft.com/office/powerpoint/2010/main" val="257288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LCD - https://howtomechatronics.com/tutorials/arduino/lcd-tutorial/</a:t>
            </a:r>
          </a:p>
          <a:p>
            <a:endParaRPr lang="en-GB" dirty="0"/>
          </a:p>
          <a:p>
            <a:r>
              <a:rPr lang="en-GB" dirty="0"/>
              <a:t>Servo - https://docs.arduino.cc/tutorials/generic/basic-servo-control/</a:t>
            </a:r>
            <a:br>
              <a:rPr lang="en-GB" dirty="0"/>
            </a:br>
            <a:br>
              <a:rPr lang="en-GB" dirty="0"/>
            </a:br>
            <a:r>
              <a:rPr lang="en-GB" dirty="0"/>
              <a:t>Ultrasonic Sensor - https://howtomechatronics.com/tutorials/arduino/ultrasonic-sensor-hc-sr04/</a:t>
            </a:r>
            <a:br>
              <a:rPr lang="en-GB" dirty="0"/>
            </a:br>
            <a:br>
              <a:rPr lang="en-GB" dirty="0"/>
            </a:br>
            <a:r>
              <a:rPr lang="en-GB" dirty="0"/>
              <a:t>Light Dependant Resistor - https://www.circuitbasics.com/how-to-use-photoresistors-to-detect-light-on-an-arduino/</a:t>
            </a:r>
          </a:p>
          <a:p>
            <a:endParaRPr lang="en-GB" dirty="0"/>
          </a:p>
          <a:p>
            <a:r>
              <a:rPr lang="en-GB" dirty="0"/>
              <a:t>RGB LED – (common cathode) https://www.build-electronic-circuits.com/arduino-rgb-led/#:~:text=If%20you're%20using%20a%20common%20cathode%20RGB%20LED%2C%20connect,through%20a%20220%2Dohm%20resistor.</a:t>
            </a:r>
            <a:br>
              <a:rPr lang="en-GB" dirty="0"/>
            </a:br>
            <a:br>
              <a:rPr lang="en-GB" dirty="0"/>
            </a:br>
            <a:r>
              <a:rPr lang="en-GB" dirty="0"/>
              <a:t>Bluetooth Module - https://howtomechatronics.com/tutorials/arduino/arduino-and-hc-05-bluetooth-module-tutorial/</a:t>
            </a:r>
            <a:br>
              <a:rPr lang="en-GB" dirty="0"/>
            </a:br>
            <a:br>
              <a:rPr lang="en-GB" dirty="0"/>
            </a:br>
            <a:r>
              <a:rPr lang="en-GB" dirty="0"/>
              <a:t>Pushbutton - https://www.instructables.com/How-to-use-a-Push-Button-Arduino-Tutorial/</a:t>
            </a:r>
            <a:br>
              <a:rPr lang="en-GB" dirty="0"/>
            </a:br>
            <a:br>
              <a:rPr lang="en-GB" dirty="0"/>
            </a:br>
            <a:r>
              <a:rPr lang="en-GB" dirty="0"/>
              <a:t>LED  - https://roboticsbackend.com/arduino-led-complete-tutorial/</a:t>
            </a:r>
            <a:br>
              <a:rPr lang="en-GB" dirty="0"/>
            </a:br>
            <a:br>
              <a:rPr lang="en-GB" dirty="0"/>
            </a:br>
            <a:r>
              <a:rPr lang="en-GB" dirty="0"/>
              <a:t>Piezo Buzzer - https://www.instructables.com/How-to-use-a-Buzzer-Arduino-Tutorial/</a:t>
            </a:r>
            <a:br>
              <a:rPr lang="en-GB" dirty="0"/>
            </a:br>
            <a:br>
              <a:rPr lang="en-GB" dirty="0"/>
            </a:br>
            <a:r>
              <a:rPr lang="en-GB" dirty="0"/>
              <a:t>Potentiometer - https://docs.arduino.cc/tutorials/uno-rev3/AnalogReadSerial/</a:t>
            </a:r>
            <a:br>
              <a:rPr lang="en-GB" dirty="0"/>
            </a:br>
            <a:br>
              <a:rPr lang="en-GB" dirty="0"/>
            </a:br>
            <a:r>
              <a:rPr lang="en-GB" dirty="0"/>
              <a:t>Infra-Red Sensor - https://circuitdigest.com/microcontroller-projects/interfacing-ir-sensor-module-with-Arduino</a:t>
            </a:r>
            <a:br>
              <a:rPr lang="en-GB" dirty="0"/>
            </a:br>
            <a:br>
              <a:rPr lang="en-GB" dirty="0"/>
            </a:br>
            <a:r>
              <a:rPr lang="en-GB" dirty="0" err="1"/>
              <a:t>Thumbstick</a:t>
            </a:r>
            <a:r>
              <a:rPr lang="en-GB" dirty="0"/>
              <a:t> - https://arduinogetstarted.com/tutorials/arduino-joystick</a:t>
            </a:r>
          </a:p>
        </p:txBody>
      </p:sp>
      <p:sp>
        <p:nvSpPr>
          <p:cNvPr id="4" name="Slide Number Placeholder 3"/>
          <p:cNvSpPr>
            <a:spLocks noGrp="1"/>
          </p:cNvSpPr>
          <p:nvPr>
            <p:ph type="sldNum" sz="quarter" idx="5"/>
          </p:nvPr>
        </p:nvSpPr>
        <p:spPr/>
        <p:txBody>
          <a:bodyPr/>
          <a:lstStyle/>
          <a:p>
            <a:fld id="{70EE6BAB-4AC3-45AF-9078-A6E430EF69EB}" type="slidenum">
              <a:rPr lang="en-GB" smtClean="0"/>
              <a:t>70</a:t>
            </a:fld>
            <a:endParaRPr lang="en-GB"/>
          </a:p>
        </p:txBody>
      </p:sp>
    </p:spTree>
    <p:extLst>
      <p:ext uri="{BB962C8B-B14F-4D97-AF65-F5344CB8AC3E}">
        <p14:creationId xmlns:p14="http://schemas.microsoft.com/office/powerpoint/2010/main" val="3244034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71</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Iron triangle of the project, cannot change one without affecting others</a:t>
            </a:r>
          </a:p>
        </p:txBody>
      </p:sp>
      <p:sp>
        <p:nvSpPr>
          <p:cNvPr id="4" name="Slide Number Placeholder 3"/>
          <p:cNvSpPr>
            <a:spLocks noGrp="1"/>
          </p:cNvSpPr>
          <p:nvPr>
            <p:ph type="sldNum" sz="quarter" idx="5"/>
          </p:nvPr>
        </p:nvSpPr>
        <p:spPr/>
        <p:txBody>
          <a:bodyPr/>
          <a:lstStyle/>
          <a:p>
            <a:fld id="{55EF1B35-2522-4E79-B3B3-4EC855CA1514}" type="slidenum">
              <a:rPr lang="en-GB" smtClean="0"/>
              <a:t>74</a:t>
            </a:fld>
            <a:endParaRPr lang="en-GB"/>
          </a:p>
        </p:txBody>
      </p:sp>
    </p:spTree>
    <p:extLst>
      <p:ext uri="{BB962C8B-B14F-4D97-AF65-F5344CB8AC3E}">
        <p14:creationId xmlns:p14="http://schemas.microsoft.com/office/powerpoint/2010/main" val="306454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An Arduino can be used to control and use a huge range of types of devices: </a:t>
            </a:r>
            <a:r>
              <a:rPr lang="en-US"/>
              <a:t>motors</a:t>
            </a:r>
            <a:r>
              <a:rPr lang="en-US">
                <a:cs typeface="Calibri"/>
              </a:rPr>
              <a:t>,   lights,  displays, </a:t>
            </a:r>
            <a:r>
              <a:rPr lang="en-US"/>
              <a:t> sensors</a:t>
            </a:r>
            <a:r>
              <a:rPr lang="en-US">
                <a:cs typeface="Calibri"/>
              </a:rPr>
              <a:t>  and many more. Can you think of anything you might want to control to make a car? </a:t>
            </a:r>
          </a:p>
          <a:p>
            <a:r>
              <a:rPr lang="en-US">
                <a:cs typeface="Calibri"/>
              </a:rPr>
              <a:t>The actual brain function of the </a:t>
            </a:r>
            <a:r>
              <a:rPr lang="en-US" err="1">
                <a:cs typeface="Calibri"/>
              </a:rPr>
              <a:t>arduino</a:t>
            </a:r>
            <a:r>
              <a:rPr lang="en-US">
                <a:cs typeface="Calibri"/>
              </a:rPr>
              <a:t> comes from the microprocessor which contains the code and logic that you code. </a:t>
            </a:r>
          </a:p>
          <a:p>
            <a:endParaRPr lang="en-US">
              <a:cs typeface="Calibri"/>
            </a:endParaRPr>
          </a:p>
          <a:p>
            <a:r>
              <a:rPr lang="en-US">
                <a:cs typeface="Calibri"/>
              </a:rPr>
              <a:t>If you want to know more about how a </a:t>
            </a:r>
            <a:r>
              <a:rPr lang="en-US" err="1">
                <a:cs typeface="Calibri"/>
              </a:rPr>
              <a:t>microproccess</a:t>
            </a:r>
            <a:r>
              <a:rPr lang="en-US">
                <a:cs typeface="Calibri"/>
              </a:rPr>
              <a:t> works come and talk to me!</a:t>
            </a:r>
          </a:p>
        </p:txBody>
      </p:sp>
      <p:sp>
        <p:nvSpPr>
          <p:cNvPr id="4" name="Slide Number Placeholder 3"/>
          <p:cNvSpPr>
            <a:spLocks noGrp="1"/>
          </p:cNvSpPr>
          <p:nvPr>
            <p:ph type="sldNum" sz="quarter" idx="5"/>
          </p:nvPr>
        </p:nvSpPr>
        <p:spPr/>
        <p:txBody>
          <a:bodyPr/>
          <a:lstStyle/>
          <a:p>
            <a:fld id="{70EE6BAB-4AC3-45AF-9078-A6E430EF69EB}" type="slidenum">
              <a:t>29</a:t>
            </a:fld>
            <a:endParaRPr lang="en-GB"/>
          </a:p>
        </p:txBody>
      </p:sp>
    </p:spTree>
    <p:extLst>
      <p:ext uri="{BB962C8B-B14F-4D97-AF65-F5344CB8AC3E}">
        <p14:creationId xmlns:p14="http://schemas.microsoft.com/office/powerpoint/2010/main" val="272395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Entire plan, get the basics working, when happy, move on to more complexity</a:t>
            </a:r>
          </a:p>
        </p:txBody>
      </p:sp>
      <p:sp>
        <p:nvSpPr>
          <p:cNvPr id="4" name="Slide Number Placeholder 3"/>
          <p:cNvSpPr>
            <a:spLocks noGrp="1"/>
          </p:cNvSpPr>
          <p:nvPr>
            <p:ph type="sldNum" sz="quarter" idx="5"/>
          </p:nvPr>
        </p:nvSpPr>
        <p:spPr/>
        <p:txBody>
          <a:bodyPr/>
          <a:lstStyle/>
          <a:p>
            <a:fld id="{55EF1B35-2522-4E79-B3B3-4EC855CA1514}" type="slidenum">
              <a:rPr lang="en-GB" smtClean="0"/>
              <a:t>76</a:t>
            </a:fld>
            <a:endParaRPr lang="en-GB"/>
          </a:p>
        </p:txBody>
      </p:sp>
    </p:spTree>
    <p:extLst>
      <p:ext uri="{BB962C8B-B14F-4D97-AF65-F5344CB8AC3E}">
        <p14:creationId xmlns:p14="http://schemas.microsoft.com/office/powerpoint/2010/main" val="3406253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Whole plan complete entire sections before moving on to the next level</a:t>
            </a:r>
          </a:p>
        </p:txBody>
      </p:sp>
      <p:sp>
        <p:nvSpPr>
          <p:cNvPr id="4" name="Slide Number Placeholder 3"/>
          <p:cNvSpPr>
            <a:spLocks noGrp="1"/>
          </p:cNvSpPr>
          <p:nvPr>
            <p:ph type="sldNum" sz="quarter" idx="5"/>
          </p:nvPr>
        </p:nvSpPr>
        <p:spPr/>
        <p:txBody>
          <a:bodyPr/>
          <a:lstStyle/>
          <a:p>
            <a:fld id="{55EF1B35-2522-4E79-B3B3-4EC855CA1514}" type="slidenum">
              <a:rPr lang="en-GB" smtClean="0"/>
              <a:t>77</a:t>
            </a:fld>
            <a:endParaRPr lang="en-GB"/>
          </a:p>
        </p:txBody>
      </p:sp>
    </p:spTree>
    <p:extLst>
      <p:ext uri="{BB962C8B-B14F-4D97-AF65-F5344CB8AC3E}">
        <p14:creationId xmlns:p14="http://schemas.microsoft.com/office/powerpoint/2010/main" val="24451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82</a:t>
            </a:fld>
            <a:endParaRPr lang="en-GB"/>
          </a:p>
        </p:txBody>
      </p:sp>
    </p:spTree>
    <p:extLst>
      <p:ext uri="{BB962C8B-B14F-4D97-AF65-F5344CB8AC3E}">
        <p14:creationId xmlns:p14="http://schemas.microsoft.com/office/powerpoint/2010/main" val="47138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There are 3 main types of pins on an Arduino board: </a:t>
            </a:r>
          </a:p>
          <a:p>
            <a:r>
              <a:rPr lang="en-US" dirty="0">
                <a:cs typeface="Calibri"/>
              </a:rPr>
              <a:t>Power </a:t>
            </a:r>
          </a:p>
          <a:p>
            <a:r>
              <a:rPr lang="en-US" dirty="0">
                <a:cs typeface="Calibri"/>
              </a:rPr>
              <a:t>Analog </a:t>
            </a:r>
          </a:p>
          <a:p>
            <a:r>
              <a:rPr lang="en-US" dirty="0">
                <a:cs typeface="Calibri"/>
              </a:rPr>
              <a:t>Digital </a:t>
            </a:r>
          </a:p>
          <a:p>
            <a:r>
              <a:rPr lang="en-US" b="1" dirty="0">
                <a:cs typeface="Calibri"/>
              </a:rPr>
              <a:t>Hand out the </a:t>
            </a:r>
            <a:r>
              <a:rPr lang="en-US" b="1" dirty="0" err="1">
                <a:cs typeface="Calibri"/>
              </a:rPr>
              <a:t>arduinos</a:t>
            </a:r>
            <a:r>
              <a:rPr lang="en-US" b="1" dirty="0">
                <a:cs typeface="Calibri"/>
              </a:rPr>
              <a:t> at this point.</a:t>
            </a:r>
          </a:p>
          <a:p>
            <a:r>
              <a:rPr lang="en-US" dirty="0">
                <a:cs typeface="Calibri"/>
              </a:rPr>
              <a:t>Can you all identify where the types of pins are? </a:t>
            </a:r>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0EE6BAB-4AC3-45AF-9078-A6E430EF69EB}" type="slidenum">
              <a:t>30</a:t>
            </a:fld>
            <a:endParaRPr lang="en-GB"/>
          </a:p>
        </p:txBody>
      </p:sp>
    </p:spTree>
    <p:extLst>
      <p:ext uri="{BB962C8B-B14F-4D97-AF65-F5344CB8AC3E}">
        <p14:creationId xmlns:p14="http://schemas.microsoft.com/office/powerpoint/2010/main" val="421874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Point to the powering points</a:t>
            </a:r>
          </a:p>
        </p:txBody>
      </p:sp>
      <p:sp>
        <p:nvSpPr>
          <p:cNvPr id="4" name="Slide Number Placeholder 3"/>
          <p:cNvSpPr>
            <a:spLocks noGrp="1"/>
          </p:cNvSpPr>
          <p:nvPr>
            <p:ph type="sldNum" sz="quarter" idx="5"/>
          </p:nvPr>
        </p:nvSpPr>
        <p:spPr/>
        <p:txBody>
          <a:bodyPr/>
          <a:lstStyle/>
          <a:p>
            <a:fld id="{70EE6BAB-4AC3-45AF-9078-A6E430EF69EB}" type="slidenum">
              <a:t>31</a:t>
            </a:fld>
            <a:endParaRPr lang="en-GB"/>
          </a:p>
        </p:txBody>
      </p:sp>
    </p:spTree>
    <p:extLst>
      <p:ext uri="{BB962C8B-B14F-4D97-AF65-F5344CB8AC3E}">
        <p14:creationId xmlns:p14="http://schemas.microsoft.com/office/powerpoint/2010/main" val="96275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Point to the powering points</a:t>
            </a:r>
          </a:p>
        </p:txBody>
      </p:sp>
      <p:sp>
        <p:nvSpPr>
          <p:cNvPr id="4" name="Slide Number Placeholder 3"/>
          <p:cNvSpPr>
            <a:spLocks noGrp="1"/>
          </p:cNvSpPr>
          <p:nvPr>
            <p:ph type="sldNum" sz="quarter" idx="5"/>
          </p:nvPr>
        </p:nvSpPr>
        <p:spPr/>
        <p:txBody>
          <a:bodyPr/>
          <a:lstStyle/>
          <a:p>
            <a:fld id="{70EE6BAB-4AC3-45AF-9078-A6E430EF69EB}" type="slidenum">
              <a:t>32</a:t>
            </a:fld>
            <a:endParaRPr lang="en-GB"/>
          </a:p>
        </p:txBody>
      </p:sp>
    </p:spTree>
    <p:extLst>
      <p:ext uri="{BB962C8B-B14F-4D97-AF65-F5344CB8AC3E}">
        <p14:creationId xmlns:p14="http://schemas.microsoft.com/office/powerpoint/2010/main" val="166578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33</a:t>
            </a:fld>
            <a:endParaRPr lang="en-GB"/>
          </a:p>
        </p:txBody>
      </p:sp>
    </p:spTree>
    <p:extLst>
      <p:ext uri="{BB962C8B-B14F-4D97-AF65-F5344CB8AC3E}">
        <p14:creationId xmlns:p14="http://schemas.microsoft.com/office/powerpoint/2010/main" val="158030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devices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34</a:t>
            </a:fld>
            <a:endParaRPr lang="en-GB"/>
          </a:p>
        </p:txBody>
      </p:sp>
    </p:spTree>
    <p:extLst>
      <p:ext uri="{BB962C8B-B14F-4D97-AF65-F5344CB8AC3E}">
        <p14:creationId xmlns:p14="http://schemas.microsoft.com/office/powerpoint/2010/main" val="175561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a:t>
            </a:r>
            <a:r>
              <a:rPr lang="en-US" err="1">
                <a:cs typeface="Calibri"/>
              </a:rPr>
              <a:t>deivces</a:t>
            </a:r>
            <a:r>
              <a:rPr lang="en-US">
                <a:cs typeface="Calibri"/>
              </a:rPr>
              <a:t>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35</a:t>
            </a:fld>
            <a:endParaRPr lang="en-GB"/>
          </a:p>
        </p:txBody>
      </p:sp>
    </p:spTree>
    <p:extLst>
      <p:ext uri="{BB962C8B-B14F-4D97-AF65-F5344CB8AC3E}">
        <p14:creationId xmlns:p14="http://schemas.microsoft.com/office/powerpoint/2010/main" val="325254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582AB">
            <a:alpha val="20000"/>
          </a:srgbClr>
        </a:solidFill>
        <a:effectLst/>
      </p:bgPr>
    </p:bg>
    <p:spTree>
      <p:nvGrpSpPr>
        <p:cNvPr id="1" name=""/>
        <p:cNvGrpSpPr/>
        <p:nvPr/>
      </p:nvGrpSpPr>
      <p:grpSpPr>
        <a:xfrm>
          <a:off x="0" y="0"/>
          <a:ext cx="0" cy="0"/>
          <a:chOff x="0" y="0"/>
          <a:chExt cx="0" cy="0"/>
        </a:xfrm>
      </p:grpSpPr>
      <p:pic>
        <p:nvPicPr>
          <p:cNvPr id="3" name="Picture 2" descr="A red square with black border&#10;&#10;Description automatically generated">
            <a:extLst>
              <a:ext uri="{FF2B5EF4-FFF2-40B4-BE49-F238E27FC236}">
                <a16:creationId xmlns:a16="http://schemas.microsoft.com/office/drawing/2014/main" id="{2223709C-D32F-4A17-9819-6A484F17C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39987"/>
            <a:ext cx="12192000" cy="2818015"/>
          </a:xfrm>
          <a:prstGeom prst="rect">
            <a:avLst/>
          </a:prstGeom>
        </p:spPr>
      </p:pic>
      <p:sp>
        <p:nvSpPr>
          <p:cNvPr id="10" name="TextBox 9">
            <a:extLst>
              <a:ext uri="{FF2B5EF4-FFF2-40B4-BE49-F238E27FC236}">
                <a16:creationId xmlns:a16="http://schemas.microsoft.com/office/drawing/2014/main" id="{ADED6861-B29F-B372-37CD-BC0494FC6660}"/>
              </a:ext>
            </a:extLst>
          </p:cNvPr>
          <p:cNvSpPr txBox="1"/>
          <p:nvPr userDrawn="1"/>
        </p:nvSpPr>
        <p:spPr>
          <a:xfrm>
            <a:off x="9118602" y="5400677"/>
            <a:ext cx="2641599" cy="1246495"/>
          </a:xfrm>
          <a:prstGeom prst="rect">
            <a:avLst/>
          </a:prstGeom>
          <a:noFill/>
        </p:spPr>
        <p:txBody>
          <a:bodyPr wrap="square" rtlCol="0">
            <a:spAutoFit/>
          </a:bodyPr>
          <a:lstStyle/>
          <a:p>
            <a:pPr algn="ctr"/>
            <a:r>
              <a:rPr lang="en-GB" sz="7500" b="1">
                <a:solidFill>
                  <a:schemeClr val="bg1"/>
                </a:solidFill>
                <a:latin typeface="Myriad Pro" panose="020B0503030403020204" pitchFamily="34" charset="0"/>
              </a:rPr>
              <a:t>STEM</a:t>
            </a:r>
          </a:p>
        </p:txBody>
      </p:sp>
      <p:pic>
        <p:nvPicPr>
          <p:cNvPr id="11" name="Picture 10">
            <a:extLst>
              <a:ext uri="{FF2B5EF4-FFF2-40B4-BE49-F238E27FC236}">
                <a16:creationId xmlns:a16="http://schemas.microsoft.com/office/drawing/2014/main" id="{37413B29-8380-8EBF-F76B-9E4512012C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681" y="5190454"/>
            <a:ext cx="6812196" cy="1245600"/>
          </a:xfrm>
          <a:prstGeom prst="rect">
            <a:avLst/>
          </a:prstGeom>
        </p:spPr>
      </p:pic>
    </p:spTree>
    <p:extLst>
      <p:ext uri="{BB962C8B-B14F-4D97-AF65-F5344CB8AC3E}">
        <p14:creationId xmlns:p14="http://schemas.microsoft.com/office/powerpoint/2010/main" val="182439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54E6-F493-1C31-6ED6-7EF304E05C7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6953C8-EA69-AFD5-6FDF-3CAED4A2B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408869-CD69-9E73-06C4-624DC6E4003B}"/>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5" name="Footer Placeholder 4">
            <a:extLst>
              <a:ext uri="{FF2B5EF4-FFF2-40B4-BE49-F238E27FC236}">
                <a16:creationId xmlns:a16="http://schemas.microsoft.com/office/drawing/2014/main" id="{4A67D339-A417-A0B8-CB5C-B56502AACB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67F222-165A-E24F-8CFE-2CFC0DE9C139}"/>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418124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B596A-ED93-8FB5-FD4E-5E655DB28386}"/>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41A981-2571-D0DE-1143-356267A23BA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F68141-F225-2634-22D7-025953D3215C}"/>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5" name="Footer Placeholder 4">
            <a:extLst>
              <a:ext uri="{FF2B5EF4-FFF2-40B4-BE49-F238E27FC236}">
                <a16:creationId xmlns:a16="http://schemas.microsoft.com/office/drawing/2014/main" id="{5BA6AE5A-BE52-0248-D9DC-C9EB72C7F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98C153-A8B4-04E6-949E-061FEABF7D9F}"/>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50147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5582AB">
            <a:alpha val="20000"/>
          </a:srgbClr>
        </a:solidFill>
        <a:effectLst/>
      </p:bgPr>
    </p:bg>
    <p:spTree>
      <p:nvGrpSpPr>
        <p:cNvPr id="1" name=""/>
        <p:cNvGrpSpPr/>
        <p:nvPr/>
      </p:nvGrpSpPr>
      <p:grpSpPr>
        <a:xfrm>
          <a:off x="0" y="0"/>
          <a:ext cx="0" cy="0"/>
          <a:chOff x="0" y="0"/>
          <a:chExt cx="0" cy="0"/>
        </a:xfrm>
      </p:grpSpPr>
      <p:pic>
        <p:nvPicPr>
          <p:cNvPr id="12" name="Picture 11" descr="A red square with black border&#10;&#10;Description automatically generated">
            <a:extLst>
              <a:ext uri="{FF2B5EF4-FFF2-40B4-BE49-F238E27FC236}">
                <a16:creationId xmlns:a16="http://schemas.microsoft.com/office/drawing/2014/main" id="{3F6E021C-E242-0806-AC65-5B2E25B0B8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2818015"/>
          </a:xfrm>
          <a:prstGeom prst="rect">
            <a:avLst/>
          </a:prstGeom>
        </p:spPr>
      </p:pic>
      <p:sp>
        <p:nvSpPr>
          <p:cNvPr id="4" name="Date Placeholder 3">
            <a:extLst>
              <a:ext uri="{FF2B5EF4-FFF2-40B4-BE49-F238E27FC236}">
                <a16:creationId xmlns:a16="http://schemas.microsoft.com/office/drawing/2014/main" id="{38803361-0569-5DC1-450B-EC6FE17085AA}"/>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2" name="Title 1">
            <a:extLst>
              <a:ext uri="{FF2B5EF4-FFF2-40B4-BE49-F238E27FC236}">
                <a16:creationId xmlns:a16="http://schemas.microsoft.com/office/drawing/2014/main" id="{43F5274B-5330-E66C-44B9-876646083410}"/>
              </a:ext>
            </a:extLst>
          </p:cNvPr>
          <p:cNvSpPr>
            <a:spLocks noGrp="1"/>
          </p:cNvSpPr>
          <p:nvPr>
            <p:ph type="ctrTitle" hasCustomPrompt="1"/>
          </p:nvPr>
        </p:nvSpPr>
        <p:spPr>
          <a:xfrm>
            <a:off x="611190" y="792485"/>
            <a:ext cx="3990975" cy="683419"/>
          </a:xfrm>
          <a:solidFill>
            <a:srgbClr val="002F5F"/>
          </a:solidFill>
        </p:spPr>
        <p:txBody>
          <a:bodyPr anchor="b">
            <a:normAutofit/>
          </a:bodyPr>
          <a:lstStyle>
            <a:lvl1pPr algn="ctr">
              <a:defRPr sz="4000" b="1">
                <a:solidFill>
                  <a:schemeClr val="bg1"/>
                </a:solidFill>
                <a:latin typeface="Myriad Pro" panose="020B0503030403020204" pitchFamily="34" charset="0"/>
              </a:defRPr>
            </a:lvl1pPr>
          </a:lstStyle>
          <a:p>
            <a:r>
              <a:rPr lang="en-US" dirty="0"/>
              <a:t>CLICK TO EDIT MASTER TITLE STYLE</a:t>
            </a:r>
            <a:endParaRPr lang="en-GB" dirty="0"/>
          </a:p>
        </p:txBody>
      </p:sp>
      <p:sp>
        <p:nvSpPr>
          <p:cNvPr id="5" name="Footer Placeholder 4">
            <a:extLst>
              <a:ext uri="{FF2B5EF4-FFF2-40B4-BE49-F238E27FC236}">
                <a16:creationId xmlns:a16="http://schemas.microsoft.com/office/drawing/2014/main" id="{C26B81AA-60ED-DE14-AE37-F67B96FA49DB}"/>
              </a:ext>
            </a:extLst>
          </p:cNvPr>
          <p:cNvSpPr>
            <a:spLocks noGrp="1"/>
          </p:cNvSpPr>
          <p:nvPr>
            <p:ph type="ftr" sz="quarter" idx="11"/>
          </p:nvPr>
        </p:nvSpPr>
        <p:spPr/>
        <p:txBody>
          <a:bodyPr/>
          <a:lstStyle/>
          <a:p>
            <a:endParaRPr lang="en-GB"/>
          </a:p>
        </p:txBody>
      </p:sp>
      <p:sp>
        <p:nvSpPr>
          <p:cNvPr id="3" name="Subtitle 2">
            <a:extLst>
              <a:ext uri="{FF2B5EF4-FFF2-40B4-BE49-F238E27FC236}">
                <a16:creationId xmlns:a16="http://schemas.microsoft.com/office/drawing/2014/main" id="{C31003F2-90FE-3865-9727-C1069ED5B5B5}"/>
              </a:ext>
            </a:extLst>
          </p:cNvPr>
          <p:cNvSpPr>
            <a:spLocks noGrp="1"/>
          </p:cNvSpPr>
          <p:nvPr>
            <p:ph type="subTitle" idx="1" hasCustomPrompt="1"/>
          </p:nvPr>
        </p:nvSpPr>
        <p:spPr>
          <a:xfrm>
            <a:off x="5084765" y="417522"/>
            <a:ext cx="4348487" cy="1323439"/>
          </a:xfrm>
          <a:ln>
            <a:noFill/>
          </a:ln>
        </p:spPr>
        <p:txBody>
          <a:bodyPr>
            <a:normAutofit/>
          </a:bodyPr>
          <a:lstStyle>
            <a:lvl1pPr marL="0" indent="0" algn="l">
              <a:buNone/>
              <a:defRPr sz="4000" b="1">
                <a:solidFill>
                  <a:schemeClr val="bg1"/>
                </a:solidFill>
                <a:latin typeface="Myriad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597834-9386-CB17-D16C-1CE93BDBD585}"/>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3755583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6DA2-4022-0894-5F7C-2100EC28F1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25FE409-9458-3D12-3437-4E007361FB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3913BA-2701-22AC-0DA4-BAA4CD84EE4F}"/>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5" name="Footer Placeholder 4">
            <a:extLst>
              <a:ext uri="{FF2B5EF4-FFF2-40B4-BE49-F238E27FC236}">
                <a16:creationId xmlns:a16="http://schemas.microsoft.com/office/drawing/2014/main" id="{14AA1F45-47BF-8122-2CC1-4352A6555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A25AF8-AF43-9C22-BB16-9AA5131F23CF}"/>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615225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52D9-1A76-ABA4-305F-46E58083B12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10D0DF0-A7F5-14E8-5BFC-0D92D00C92A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6322EA-3DA7-FA8A-DCF2-DB7AE9C40FAC}"/>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5" name="Footer Placeholder 4">
            <a:extLst>
              <a:ext uri="{FF2B5EF4-FFF2-40B4-BE49-F238E27FC236}">
                <a16:creationId xmlns:a16="http://schemas.microsoft.com/office/drawing/2014/main" id="{30039137-024A-3352-FC70-6B6996B768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4D9064-DEAE-CE60-211C-4FAA106BF19F}"/>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35475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35B8-16A0-3306-39BE-66F4860AC7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1C8DFA-C8B0-4536-D440-C8006F75F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23053F-ED4C-0207-13B1-15A12D7608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2F25B3-9CE8-CFDC-955D-31D08CDC5C11}"/>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6" name="Footer Placeholder 5">
            <a:extLst>
              <a:ext uri="{FF2B5EF4-FFF2-40B4-BE49-F238E27FC236}">
                <a16:creationId xmlns:a16="http://schemas.microsoft.com/office/drawing/2014/main" id="{877F28A8-0286-E666-9B31-42BDE31DE4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1B2D24-3D32-D33E-28CA-2FA1BD582878}"/>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12582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F472-CD6B-2B6C-0F93-D4BB73ACF7E0}"/>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3F0570-6220-51DA-5DDE-6D52C008E522}"/>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74485-C5C5-A7CB-231F-6A02AEF922D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5C1DE0F-C7AA-25FF-6CB3-E3AFEC0101C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53906-42FC-B80A-C0B3-20B7D018C28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0926EA-7D3B-2F55-A631-F57D29C50B90}"/>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8" name="Footer Placeholder 7">
            <a:extLst>
              <a:ext uri="{FF2B5EF4-FFF2-40B4-BE49-F238E27FC236}">
                <a16:creationId xmlns:a16="http://schemas.microsoft.com/office/drawing/2014/main" id="{EDD7F44F-837B-5836-58CE-D4D758DDB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9FCBFAE-E941-68D8-FFAE-045978F804E3}"/>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970856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DAD5-5B0D-1A46-3E8E-F8AEB95A0F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ECEB32-CD17-F6C1-3D31-742A32A36FF1}"/>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4" name="Footer Placeholder 3">
            <a:extLst>
              <a:ext uri="{FF2B5EF4-FFF2-40B4-BE49-F238E27FC236}">
                <a16:creationId xmlns:a16="http://schemas.microsoft.com/office/drawing/2014/main" id="{DD52B11C-D9BE-6A75-832A-1B0B2EC879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3281E1-AEF4-4AAD-1626-AA57F4853192}"/>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674327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1596CB-E2DE-048E-F4C7-CE08A9E98047}"/>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3" name="Footer Placeholder 2">
            <a:extLst>
              <a:ext uri="{FF2B5EF4-FFF2-40B4-BE49-F238E27FC236}">
                <a16:creationId xmlns:a16="http://schemas.microsoft.com/office/drawing/2014/main" id="{AFBB6068-21EF-239D-7AC6-329D7CFBA0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ED5AA02-760D-D0BE-C8C5-CAAFEF3A548B}"/>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4171854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1025-4687-F0D0-DE62-A87FF0FB6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5912D6-4D34-E08C-66A6-BED9A5DD64D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6A2564D-DB47-9F31-C4E4-29426DFC8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0A552-FD47-4263-AED5-D8F5BC7E2284}"/>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6" name="Footer Placeholder 5">
            <a:extLst>
              <a:ext uri="{FF2B5EF4-FFF2-40B4-BE49-F238E27FC236}">
                <a16:creationId xmlns:a16="http://schemas.microsoft.com/office/drawing/2014/main" id="{13DD64B2-6203-CB9C-23A4-556880333F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8FEE19-38E0-89F9-E6F3-D4C32558D891}"/>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52010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5C28-A07D-86EF-9159-866F27C218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E157F7-2575-B639-B212-91BE8DBC64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8E1D17-6347-57B0-2492-B56860F4D0BD}"/>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5" name="Footer Placeholder 4">
            <a:extLst>
              <a:ext uri="{FF2B5EF4-FFF2-40B4-BE49-F238E27FC236}">
                <a16:creationId xmlns:a16="http://schemas.microsoft.com/office/drawing/2014/main" id="{1F4F191F-FE13-0C11-1DEB-204B74B1CA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190740-42E7-6CCE-4D77-3D8D838E5551}"/>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280361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9F82-7C08-541C-9689-154DCC623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60B3B95-4EE5-5F70-6597-FECC44DEABD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E7BA3C9-A5F7-BDE0-7997-6BF5C7DD8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F9C2B-DC91-E3D4-7F5C-B4A90501E7DD}"/>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6" name="Footer Placeholder 5">
            <a:extLst>
              <a:ext uri="{FF2B5EF4-FFF2-40B4-BE49-F238E27FC236}">
                <a16:creationId xmlns:a16="http://schemas.microsoft.com/office/drawing/2014/main" id="{53DFC9B3-1F78-738D-4A1F-1F380CE2E2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FDE783-9199-B999-5155-BC073F4481D2}"/>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372096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2C1A-C719-D59E-1541-C4C43A43F9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0B296D-EFA2-88C0-B8DC-AE8B7497F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C68DD5-223B-E62E-04DC-7D73EA589B01}"/>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5" name="Footer Placeholder 4">
            <a:extLst>
              <a:ext uri="{FF2B5EF4-FFF2-40B4-BE49-F238E27FC236}">
                <a16:creationId xmlns:a16="http://schemas.microsoft.com/office/drawing/2014/main" id="{B88B1344-A3FB-41BF-C11F-9B32DAEAA2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E71898-576A-40B8-A06E-398B1B0A6468}"/>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3137903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54103-9796-F3B6-82E5-3442E163FFDC}"/>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DFEE40-6B4B-ECE4-8E96-23F229A01C9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5B9EC3-CC51-D2DF-9BD2-968B89ED6DB3}"/>
              </a:ext>
            </a:extLst>
          </p:cNvPr>
          <p:cNvSpPr>
            <a:spLocks noGrp="1"/>
          </p:cNvSpPr>
          <p:nvPr>
            <p:ph type="dt" sz="half" idx="10"/>
          </p:nvPr>
        </p:nvSpPr>
        <p:spPr/>
        <p:txBody>
          <a:bodyPr/>
          <a:lstStyle/>
          <a:p>
            <a:fld id="{1957FB1C-33A0-4E7E-801C-7E924EA7CE19}" type="datetimeFigureOut">
              <a:rPr lang="en-GB" smtClean="0"/>
              <a:t>31/01/2025</a:t>
            </a:fld>
            <a:endParaRPr lang="en-GB"/>
          </a:p>
        </p:txBody>
      </p:sp>
      <p:sp>
        <p:nvSpPr>
          <p:cNvPr id="5" name="Footer Placeholder 4">
            <a:extLst>
              <a:ext uri="{FF2B5EF4-FFF2-40B4-BE49-F238E27FC236}">
                <a16:creationId xmlns:a16="http://schemas.microsoft.com/office/drawing/2014/main" id="{A88FCA09-35CD-E850-A96C-2C4F5D42B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E99654-B2A8-D7A5-412D-3F3F0C111B2B}"/>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098595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5582AB">
            <a:alpha val="20000"/>
          </a:srgb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42DC06-4D61-ED79-3B07-93A223CF9050}"/>
              </a:ext>
            </a:extLst>
          </p:cNvPr>
          <p:cNvGrpSpPr/>
          <p:nvPr userDrawn="1"/>
        </p:nvGrpSpPr>
        <p:grpSpPr>
          <a:xfrm>
            <a:off x="0" y="4038601"/>
            <a:ext cx="12192000" cy="2819398"/>
            <a:chOff x="0" y="4038601"/>
            <a:chExt cx="12192000" cy="2819398"/>
          </a:xfrm>
        </p:grpSpPr>
        <p:sp>
          <p:nvSpPr>
            <p:cNvPr id="8" name="Rectangle 7">
              <a:extLst>
                <a:ext uri="{FF2B5EF4-FFF2-40B4-BE49-F238E27FC236}">
                  <a16:creationId xmlns:a16="http://schemas.microsoft.com/office/drawing/2014/main" id="{CAC6A263-9C6B-DA2E-ADD7-5C64E231F019}"/>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ight Triangle 8">
              <a:extLst>
                <a:ext uri="{FF2B5EF4-FFF2-40B4-BE49-F238E27FC236}">
                  <a16:creationId xmlns:a16="http://schemas.microsoft.com/office/drawing/2014/main" id="{BD0651A2-292A-7ED8-6A4A-73CC32CEDE11}"/>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0" name="TextBox 9">
            <a:extLst>
              <a:ext uri="{FF2B5EF4-FFF2-40B4-BE49-F238E27FC236}">
                <a16:creationId xmlns:a16="http://schemas.microsoft.com/office/drawing/2014/main" id="{ADED6861-B29F-B372-37CD-BC0494FC6660}"/>
              </a:ext>
            </a:extLst>
          </p:cNvPr>
          <p:cNvSpPr txBox="1"/>
          <p:nvPr userDrawn="1"/>
        </p:nvSpPr>
        <p:spPr>
          <a:xfrm>
            <a:off x="9118602" y="5400677"/>
            <a:ext cx="2641599"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11" name="Picture 10">
            <a:extLst>
              <a:ext uri="{FF2B5EF4-FFF2-40B4-BE49-F238E27FC236}">
                <a16:creationId xmlns:a16="http://schemas.microsoft.com/office/drawing/2014/main" id="{37413B29-8380-8EBF-F76B-9E4512012C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681" y="5190454"/>
            <a:ext cx="6812196" cy="1245600"/>
          </a:xfrm>
          <a:prstGeom prst="rect">
            <a:avLst/>
          </a:prstGeom>
        </p:spPr>
      </p:pic>
    </p:spTree>
    <p:extLst>
      <p:ext uri="{BB962C8B-B14F-4D97-AF65-F5344CB8AC3E}">
        <p14:creationId xmlns:p14="http://schemas.microsoft.com/office/powerpoint/2010/main" val="2307485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BE7EA1A6-065B-4B42-9485-59D578B68263}" type="datetimeFigureOut">
              <a:rPr lang="en-GB" smtClean="0"/>
              <a:t>31/01/2025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914400" y="2007891"/>
            <a:ext cx="10363200" cy="1470025"/>
          </a:xfrm>
        </p:spPr>
        <p:txBody>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2062411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BE7EA1A6-065B-4B42-9485-59D578B68263}" type="datetimeFigureOut">
              <a:rPr lang="en-GB" smtClean="0"/>
              <a:t>31/01/2025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560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4962528"/>
            <a:ext cx="10513484"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2" y="3462341"/>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7EA1A6-065B-4B42-9485-59D578B68263}" type="datetimeFigureOut">
              <a:rPr lang="en-GB" smtClean="0"/>
              <a:t>31/01/2025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2616867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E7EA1A6-065B-4B42-9485-59D578B68263}" type="datetimeFigureOut">
              <a:rPr lang="en-GB" smtClean="0"/>
              <a:t>31/01/2025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040577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E7EA1A6-065B-4B42-9485-59D578B68263}" type="datetimeFigureOut">
              <a:rPr lang="en-GB" smtClean="0"/>
              <a:t>31/01/2025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184780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EA1A6-065B-4B42-9485-59D578B68263}" type="datetimeFigureOut">
              <a:rPr lang="en-GB" smtClean="0"/>
              <a:t>31/01/2025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47146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FA52-CF61-9CEC-2ABE-4A1D606CC17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FE6C08-E211-D9CC-68B0-65FB6A97C694}"/>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CADE72-3800-9F62-5EC0-FD1166643AAD}"/>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5" name="Footer Placeholder 4">
            <a:extLst>
              <a:ext uri="{FF2B5EF4-FFF2-40B4-BE49-F238E27FC236}">
                <a16:creationId xmlns:a16="http://schemas.microsoft.com/office/drawing/2014/main" id="{8ADEE060-542C-3053-7492-C0E6591F20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2B17DA-DCCD-9F3C-50FE-8396A05D1164}"/>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40070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EA1A6-065B-4B42-9485-59D578B68263}" type="datetimeFigureOut">
              <a:rPr lang="en-GB" smtClean="0"/>
              <a:t>31/01/2025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20338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16864" y="2547894"/>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EA1A6-065B-4B42-9485-59D578B68263}" type="datetimeFigureOut">
              <a:rPr lang="en-GB" smtClean="0"/>
              <a:t>31/01/2025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216322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2547893"/>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EA1A6-065B-4B42-9485-59D578B68263}" type="datetimeFigureOut">
              <a:rPr lang="en-GB" smtClean="0"/>
              <a:t>31/01/2025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19618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EA1A6-065B-4B42-9485-59D578B68263}" type="datetimeFigureOut">
              <a:rPr lang="en-GB" smtClean="0"/>
              <a:t>31/01/2025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333653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EA1A6-065B-4B42-9485-59D578B68263}" type="datetimeFigureOut">
              <a:rPr lang="en-GB" smtClean="0"/>
              <a:t>31/01/2025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27707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A258-DB71-F468-823E-7C18219D85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9CE6F6-95C2-99FF-F766-8B0CA04EBC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D486D9-7D7D-C56D-3FBA-DE2C8F26A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55CFE6D-CDCF-4BBF-ACB3-790714829B0D}"/>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6" name="Footer Placeholder 5">
            <a:extLst>
              <a:ext uri="{FF2B5EF4-FFF2-40B4-BE49-F238E27FC236}">
                <a16:creationId xmlns:a16="http://schemas.microsoft.com/office/drawing/2014/main" id="{A8AC26BD-831C-C3DF-CE29-662DD809FC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32F969-6F72-3865-B835-722954C8AFE5}"/>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66673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F4DC-6B3E-9AB6-69A8-E5FBEC9E15F0}"/>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EA6FBF-ACE9-EBA5-6D63-16747268E6A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6818D-5B67-6B17-071A-38D910406AB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7D7FE5F-17A6-A4C9-B61C-506D4AEC6A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F0583-F9E4-4C7E-0EBD-2606EE701BC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E27C40-D5E1-EA96-D371-6C4A18E141D3}"/>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8" name="Footer Placeholder 7">
            <a:extLst>
              <a:ext uri="{FF2B5EF4-FFF2-40B4-BE49-F238E27FC236}">
                <a16:creationId xmlns:a16="http://schemas.microsoft.com/office/drawing/2014/main" id="{2F004D65-8D0C-A9EE-9744-D7D68068D6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452365-24D2-7C15-68E2-91F708D95F65}"/>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30484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0892-1740-75CC-A78A-B9C90EBE8A9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32ED222-92D6-C8A0-5E15-6008CCF1257B}"/>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4" name="Footer Placeholder 3">
            <a:extLst>
              <a:ext uri="{FF2B5EF4-FFF2-40B4-BE49-F238E27FC236}">
                <a16:creationId xmlns:a16="http://schemas.microsoft.com/office/drawing/2014/main" id="{B557155A-E12C-D2BE-53AB-45D41BFD9AD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7B50B73-9298-CA43-6037-515A64519DE7}"/>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052098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7EDE5-7359-D317-1D3A-33D6341B4D18}"/>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3" name="Footer Placeholder 2">
            <a:extLst>
              <a:ext uri="{FF2B5EF4-FFF2-40B4-BE49-F238E27FC236}">
                <a16:creationId xmlns:a16="http://schemas.microsoft.com/office/drawing/2014/main" id="{1F9EFE01-9F93-FAD7-2776-6F514280119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70C338-C88B-58C3-01F9-67DD74F8192B}"/>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11070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934C-6EA0-D0B0-91DF-D5786D5EB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4B06F0-03DF-D2C7-F58F-6168F0119F3C}"/>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28C6039-58C6-A6EF-4D3B-DB774C91E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B5DAB-6D5E-54A1-E75C-0E1A179FE732}"/>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6" name="Footer Placeholder 5">
            <a:extLst>
              <a:ext uri="{FF2B5EF4-FFF2-40B4-BE49-F238E27FC236}">
                <a16:creationId xmlns:a16="http://schemas.microsoft.com/office/drawing/2014/main" id="{D503F1E6-2576-D287-8AF2-2210E95F24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53F2E5-DE1C-2BA7-A57A-E8C0E2110CB3}"/>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423005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ECBA-962D-6AAF-2BF3-ED92027DE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6C8D14-A359-4FC4-FC65-EC52DA6A489A}"/>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5D7FEE-09C4-D7ED-8A0F-5A4932B6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3EC50-DE60-45CE-2ADC-F1C151AF866D}"/>
              </a:ext>
            </a:extLst>
          </p:cNvPr>
          <p:cNvSpPr>
            <a:spLocks noGrp="1"/>
          </p:cNvSpPr>
          <p:nvPr>
            <p:ph type="dt" sz="half" idx="10"/>
          </p:nvPr>
        </p:nvSpPr>
        <p:spPr/>
        <p:txBody>
          <a:bodyPr/>
          <a:lstStyle/>
          <a:p>
            <a:fld id="{1D42D575-C9A4-4DED-90C2-F09A21B01976}" type="datetimeFigureOut">
              <a:rPr lang="en-GB" smtClean="0"/>
              <a:t>31/01/2025</a:t>
            </a:fld>
            <a:endParaRPr lang="en-GB"/>
          </a:p>
        </p:txBody>
      </p:sp>
      <p:sp>
        <p:nvSpPr>
          <p:cNvPr id="6" name="Footer Placeholder 5">
            <a:extLst>
              <a:ext uri="{FF2B5EF4-FFF2-40B4-BE49-F238E27FC236}">
                <a16:creationId xmlns:a16="http://schemas.microsoft.com/office/drawing/2014/main" id="{A93504AC-CE48-CD97-AED6-995FF05392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EA40AF-04A0-A04B-0FFF-B1B0D5E66553}"/>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376307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657DD-F395-E43D-881A-9DFC1721B81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39023F-185A-47BC-6509-38E7EAFC1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C10903-EBD1-B1E8-CD19-D9A6B3177AA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2D575-C9A4-4DED-90C2-F09A21B01976}" type="datetimeFigureOut">
              <a:rPr lang="en-GB" smtClean="0"/>
              <a:t>31/01/2025</a:t>
            </a:fld>
            <a:endParaRPr lang="en-GB"/>
          </a:p>
        </p:txBody>
      </p:sp>
      <p:sp>
        <p:nvSpPr>
          <p:cNvPr id="5" name="Footer Placeholder 4">
            <a:extLst>
              <a:ext uri="{FF2B5EF4-FFF2-40B4-BE49-F238E27FC236}">
                <a16:creationId xmlns:a16="http://schemas.microsoft.com/office/drawing/2014/main" id="{F1286127-AB6F-0542-9CDE-17FB640090C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E4DF790-CF9F-B3CB-48B3-C15D035F5EB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EA43D-351B-440B-8DD5-8DEF23154B5D}" type="slidenum">
              <a:rPr lang="en-GB" smtClean="0"/>
              <a:t>‹#›</a:t>
            </a:fld>
            <a:endParaRPr lang="en-GB"/>
          </a:p>
        </p:txBody>
      </p:sp>
    </p:spTree>
    <p:extLst>
      <p:ext uri="{BB962C8B-B14F-4D97-AF65-F5344CB8AC3E}">
        <p14:creationId xmlns:p14="http://schemas.microsoft.com/office/powerpoint/2010/main" val="272908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B880-5F71-1CDD-980B-29222AF31C5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DB4EFC-19C4-0615-E4F3-1DFDA779F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478C13-B4E5-B143-1A92-5E1B08A36C6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7FB1C-33A0-4E7E-801C-7E924EA7CE19}" type="datetimeFigureOut">
              <a:rPr lang="en-GB" smtClean="0"/>
              <a:t>31/01/2025</a:t>
            </a:fld>
            <a:endParaRPr lang="en-GB"/>
          </a:p>
        </p:txBody>
      </p:sp>
      <p:sp>
        <p:nvSpPr>
          <p:cNvPr id="5" name="Footer Placeholder 4">
            <a:extLst>
              <a:ext uri="{FF2B5EF4-FFF2-40B4-BE49-F238E27FC236}">
                <a16:creationId xmlns:a16="http://schemas.microsoft.com/office/drawing/2014/main" id="{203CC91F-8E86-848B-CF2D-19910EEB3AA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9CDCC3A-1F3C-D376-7528-DCC8A68C906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67260-6666-4933-9B5C-E5A93E0D5FEC}" type="slidenum">
              <a:rPr lang="en-GB" smtClean="0"/>
              <a:t>‹#›</a:t>
            </a:fld>
            <a:endParaRPr lang="en-GB"/>
          </a:p>
        </p:txBody>
      </p:sp>
    </p:spTree>
    <p:extLst>
      <p:ext uri="{BB962C8B-B14F-4D97-AF65-F5344CB8AC3E}">
        <p14:creationId xmlns:p14="http://schemas.microsoft.com/office/powerpoint/2010/main" val="1240898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3"/>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0" y="6356353"/>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BE7EA1A6-065B-4B42-9485-59D578B68263}" type="datetimeFigureOut">
              <a:rPr lang="en-GB" smtClean="0"/>
              <a:t>31/01/2025</a:t>
            </a:fld>
            <a:endParaRPr lang="en-GB"/>
          </a:p>
        </p:txBody>
      </p:sp>
      <p:sp>
        <p:nvSpPr>
          <p:cNvPr id="5" name="Footer Placeholder 4"/>
          <p:cNvSpPr>
            <a:spLocks noGrp="1"/>
          </p:cNvSpPr>
          <p:nvPr>
            <p:ph type="ftr" sz="quarter" idx="3"/>
          </p:nvPr>
        </p:nvSpPr>
        <p:spPr>
          <a:xfrm>
            <a:off x="812800" y="6356353"/>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3"/>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2D28EB73-BD70-424D-8C97-82E1B6A6021D}" type="slidenum">
              <a:rPr lang="en-GB" smtClean="0"/>
              <a:t>‹#›</a:t>
            </a:fld>
            <a:endParaRPr lang="en-GB"/>
          </a:p>
        </p:txBody>
      </p:sp>
    </p:spTree>
    <p:extLst>
      <p:ext uri="{BB962C8B-B14F-4D97-AF65-F5344CB8AC3E}">
        <p14:creationId xmlns:p14="http://schemas.microsoft.com/office/powerpoint/2010/main" val="197581787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jpeg"/><Relationship Id="rId2" Type="http://schemas.openxmlformats.org/officeDocument/2006/relationships/notesSlide" Target="../notesSlides/notesSlide27.xml"/><Relationship Id="rId16" Type="http://schemas.openxmlformats.org/officeDocument/2006/relationships/image" Target="../media/image54.jpeg"/><Relationship Id="rId20"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jpeg"/><Relationship Id="rId19" Type="http://schemas.openxmlformats.org/officeDocument/2006/relationships/image" Target="../media/image57.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227030"/>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ROBOTICS COURSE – AUTONOMOUS CAR PROJECT</a:t>
            </a:r>
          </a:p>
        </p:txBody>
      </p:sp>
    </p:spTree>
    <p:extLst>
      <p:ext uri="{BB962C8B-B14F-4D97-AF65-F5344CB8AC3E}">
        <p14:creationId xmlns:p14="http://schemas.microsoft.com/office/powerpoint/2010/main" val="38488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200" dirty="0"/>
              <a:t>Which gas makes up the majority of our atmosphere?</a:t>
            </a:r>
          </a:p>
        </p:txBody>
      </p:sp>
      <p:sp>
        <p:nvSpPr>
          <p:cNvPr id="4" name="Title 3"/>
          <p:cNvSpPr>
            <a:spLocks noGrp="1"/>
          </p:cNvSpPr>
          <p:nvPr>
            <p:ph type="title"/>
          </p:nvPr>
        </p:nvSpPr>
        <p:spPr/>
        <p:txBody>
          <a:bodyPr/>
          <a:lstStyle/>
          <a:p>
            <a:endParaRPr lang="en-GB" dirty="0"/>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2</a:t>
            </a:r>
          </a:p>
        </p:txBody>
      </p:sp>
    </p:spTree>
    <p:extLst>
      <p:ext uri="{BB962C8B-B14F-4D97-AF65-F5344CB8AC3E}">
        <p14:creationId xmlns:p14="http://schemas.microsoft.com/office/powerpoint/2010/main" val="67064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Content Placeholder 2"/>
          <p:cNvSpPr>
            <a:spLocks noGrp="1"/>
          </p:cNvSpPr>
          <p:nvPr>
            <p:ph sz="quarter" idx="13"/>
          </p:nvPr>
        </p:nvSpPr>
        <p:spPr/>
        <p:txBody>
          <a:bodyPr>
            <a:normAutofit/>
          </a:bodyPr>
          <a:lstStyle/>
          <a:p>
            <a:r>
              <a:rPr lang="en-GB" sz="3600" dirty="0"/>
              <a:t>Nitrogen</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69541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15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50% Question</a:t>
            </a:r>
          </a:p>
        </p:txBody>
      </p:sp>
      <p:sp>
        <p:nvSpPr>
          <p:cNvPr id="6" name="Title 5">
            <a:extLst>
              <a:ext uri="{FF2B5EF4-FFF2-40B4-BE49-F238E27FC236}">
                <a16:creationId xmlns:a16="http://schemas.microsoft.com/office/drawing/2014/main" id="{466A628F-11A5-1047-1906-C8F97744F7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970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200" dirty="0"/>
              <a:t>Bob runs at 5mph for 2 hours. Dave runs at 8mph for 1.5hours. Who travels further and by what distance?</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3</a:t>
            </a:r>
          </a:p>
        </p:txBody>
      </p:sp>
      <p:sp>
        <p:nvSpPr>
          <p:cNvPr id="5" name="Title 4"/>
          <p:cNvSpPr>
            <a:spLocks noGrp="1"/>
          </p:cNvSpPr>
          <p:nvPr>
            <p:ph type="title"/>
          </p:nvPr>
        </p:nvSpPr>
        <p:spPr/>
        <p:txBody>
          <a:bodyPr/>
          <a:lstStyle/>
          <a:p>
            <a:endParaRPr lang="en-GB"/>
          </a:p>
        </p:txBody>
      </p:sp>
    </p:spTree>
    <p:extLst>
      <p:ext uri="{BB962C8B-B14F-4D97-AF65-F5344CB8AC3E}">
        <p14:creationId xmlns:p14="http://schemas.microsoft.com/office/powerpoint/2010/main" val="368534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normAutofit/>
          </a:bodyPr>
          <a:lstStyle/>
          <a:p>
            <a:r>
              <a:rPr lang="en-GB" sz="3200" dirty="0"/>
              <a:t>Dave, 2 miles more</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392879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30% Question</a:t>
            </a:r>
          </a:p>
        </p:txBody>
      </p:sp>
    </p:spTree>
    <p:extLst>
      <p:ext uri="{BB962C8B-B14F-4D97-AF65-F5344CB8AC3E}">
        <p14:creationId xmlns:p14="http://schemas.microsoft.com/office/powerpoint/2010/main" val="4106914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2800" dirty="0"/>
              <a:t>What is the outputted current?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2208662"/>
            <a:ext cx="39243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4</a:t>
            </a:r>
          </a:p>
        </p:txBody>
      </p:sp>
      <p:sp>
        <p:nvSpPr>
          <p:cNvPr id="4" name="Title 3"/>
          <p:cNvSpPr>
            <a:spLocks noGrp="1"/>
          </p:cNvSpPr>
          <p:nvPr>
            <p:ph type="title"/>
          </p:nvPr>
        </p:nvSpPr>
        <p:spPr/>
        <p:txBody>
          <a:bodyPr/>
          <a:lstStyle/>
          <a:p>
            <a:endParaRPr lang="en-GB"/>
          </a:p>
        </p:txBody>
      </p:sp>
    </p:spTree>
    <p:extLst>
      <p:ext uri="{BB962C8B-B14F-4D97-AF65-F5344CB8AC3E}">
        <p14:creationId xmlns:p14="http://schemas.microsoft.com/office/powerpoint/2010/main" val="239810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Content Placeholder 2"/>
          <p:cNvSpPr>
            <a:spLocks noGrp="1"/>
          </p:cNvSpPr>
          <p:nvPr>
            <p:ph sz="quarter" idx="13"/>
          </p:nvPr>
        </p:nvSpPr>
        <p:spPr/>
        <p:txBody>
          <a:bodyPr>
            <a:normAutofit/>
          </a:bodyPr>
          <a:lstStyle/>
          <a:p>
            <a:r>
              <a:rPr lang="en-GB" sz="2800" dirty="0"/>
              <a:t>7 Amps</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70670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10% Question</a:t>
            </a:r>
          </a:p>
        </p:txBody>
      </p:sp>
      <p:sp>
        <p:nvSpPr>
          <p:cNvPr id="6" name="Title 5">
            <a:extLst>
              <a:ext uri="{FF2B5EF4-FFF2-40B4-BE49-F238E27FC236}">
                <a16:creationId xmlns:a16="http://schemas.microsoft.com/office/drawing/2014/main" id="{87364914-1470-56F5-2C0A-03EA20EF834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7063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5</a:t>
            </a:r>
          </a:p>
        </p:txBody>
      </p:sp>
      <p:sp>
        <p:nvSpPr>
          <p:cNvPr id="2" name="Content Placeholder 1"/>
          <p:cNvSpPr>
            <a:spLocks noGrp="1"/>
          </p:cNvSpPr>
          <p:nvPr>
            <p:ph sz="quarter" idx="13"/>
          </p:nvPr>
        </p:nvSpPr>
        <p:spPr>
          <a:xfrm>
            <a:off x="2133600" y="1600200"/>
            <a:ext cx="7924800" cy="1756792"/>
          </a:xfrm>
        </p:spPr>
        <p:txBody>
          <a:bodyPr/>
          <a:lstStyle/>
          <a:p>
            <a:r>
              <a:rPr lang="en-GB" dirty="0"/>
              <a:t>Which of these sensors is used to measure distance?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302" y="2924947"/>
            <a:ext cx="6964363"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43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1B940-3AEE-49EB-E22B-B5FD30FCFE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35461" y="2302345"/>
            <a:ext cx="6701909" cy="4555655"/>
          </a:xfrm>
          <a:prstGeom prst="rect">
            <a:avLst/>
          </a:prstGeom>
        </p:spPr>
      </p:pic>
      <p:sp>
        <p:nvSpPr>
          <p:cNvPr id="8" name="Rectangle 7">
            <a:extLst>
              <a:ext uri="{FF2B5EF4-FFF2-40B4-BE49-F238E27FC236}">
                <a16:creationId xmlns:a16="http://schemas.microsoft.com/office/drawing/2014/main" id="{B82ED254-06D0-0755-4AB1-F1CAA91A1A61}"/>
              </a:ext>
            </a:extLst>
          </p:cNvPr>
          <p:cNvSpPr/>
          <p:nvPr/>
        </p:nvSpPr>
        <p:spPr>
          <a:xfrm>
            <a:off x="743857" y="604260"/>
            <a:ext cx="10704285" cy="774597"/>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3600" b="1" dirty="0">
                <a:solidFill>
                  <a:schemeClr val="bg1"/>
                </a:solidFill>
                <a:latin typeface="Myriad Pro"/>
                <a:ea typeface="+mj-ea"/>
                <a:cs typeface="+mj-cs"/>
              </a:rPr>
              <a:t>ROBOTICS COURSE – AUTONOMOUS CAR PROJECT</a:t>
            </a:r>
          </a:p>
        </p:txBody>
      </p:sp>
      <p:sp>
        <p:nvSpPr>
          <p:cNvPr id="9" name="TextBox 8">
            <a:extLst>
              <a:ext uri="{FF2B5EF4-FFF2-40B4-BE49-F238E27FC236}">
                <a16:creationId xmlns:a16="http://schemas.microsoft.com/office/drawing/2014/main" id="{A1593624-E1B3-AB4E-0D24-9E54EC30CC3A}"/>
              </a:ext>
            </a:extLst>
          </p:cNvPr>
          <p:cNvSpPr txBox="1"/>
          <p:nvPr/>
        </p:nvSpPr>
        <p:spPr>
          <a:xfrm>
            <a:off x="509034" y="2788128"/>
            <a:ext cx="5433657" cy="3252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Motivation</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Skills</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CREST</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Directing Staff</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H&amp;S </a:t>
            </a:r>
          </a:p>
        </p:txBody>
      </p:sp>
    </p:spTree>
    <p:extLst>
      <p:ext uri="{BB962C8B-B14F-4D97-AF65-F5344CB8AC3E}">
        <p14:creationId xmlns:p14="http://schemas.microsoft.com/office/powerpoint/2010/main" val="3970461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2800" dirty="0"/>
              <a:t>B (Ultrasound)</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177490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5% Question</a:t>
            </a:r>
          </a:p>
        </p:txBody>
      </p:sp>
      <p:sp>
        <p:nvSpPr>
          <p:cNvPr id="6" name="Title 5">
            <a:extLst>
              <a:ext uri="{FF2B5EF4-FFF2-40B4-BE49-F238E27FC236}">
                <a16:creationId xmlns:a16="http://schemas.microsoft.com/office/drawing/2014/main" id="{C6D66549-E8B8-962B-6CB4-BA9976A378E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0858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3600" dirty="0"/>
              <a:t>What is an LED and why do we use them?</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6</a:t>
            </a:r>
          </a:p>
        </p:txBody>
      </p:sp>
    </p:spTree>
    <p:extLst>
      <p:ext uri="{BB962C8B-B14F-4D97-AF65-F5344CB8AC3E}">
        <p14:creationId xmlns:p14="http://schemas.microsoft.com/office/powerpoint/2010/main" val="141475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2400" dirty="0"/>
              <a:t>Light Emitting Diode </a:t>
            </a:r>
          </a:p>
          <a:p>
            <a:r>
              <a:rPr lang="en-GB" sz="2400" dirty="0"/>
              <a:t>Only allow current to flow one way</a:t>
            </a:r>
          </a:p>
          <a:p>
            <a:r>
              <a:rPr lang="en-GB" sz="2400" dirty="0"/>
              <a:t>Prevent catastrophic damage to system if current was to flow the wrong way</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356528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457" y="234952"/>
            <a:ext cx="10566400" cy="1143000"/>
          </a:xfrm>
        </p:spPr>
        <p:txBody>
          <a:bodyPr/>
          <a:lstStyle/>
          <a:p>
            <a:r>
              <a:rPr lang="en-GB" dirty="0"/>
              <a:t>1% Question</a:t>
            </a:r>
          </a:p>
        </p:txBody>
      </p:sp>
      <p:sp>
        <p:nvSpPr>
          <p:cNvPr id="3" name="Content Placeholder 2"/>
          <p:cNvSpPr>
            <a:spLocks noGrp="1"/>
          </p:cNvSpPr>
          <p:nvPr>
            <p:ph sz="quarter" idx="13"/>
          </p:nvPr>
        </p:nvSpPr>
        <p:spPr/>
        <p:txBody>
          <a:bodyPr/>
          <a:lstStyle/>
          <a:p>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1% Question</a:t>
            </a:r>
          </a:p>
        </p:txBody>
      </p:sp>
    </p:spTree>
    <p:extLst>
      <p:ext uri="{BB962C8B-B14F-4D97-AF65-F5344CB8AC3E}">
        <p14:creationId xmlns:p14="http://schemas.microsoft.com/office/powerpoint/2010/main" val="4175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GB" sz="3600" dirty="0"/>
              <a:t>What does clock speed mean and what is the clock speed on the Arduino Uno?</a:t>
            </a:r>
          </a:p>
        </p:txBody>
      </p:sp>
      <p:sp>
        <p:nvSpPr>
          <p:cNvPr id="4" name="Title 3"/>
          <p:cNvSpPr>
            <a:spLocks noGrp="1"/>
          </p:cNvSpPr>
          <p:nvPr>
            <p:ph type="title"/>
          </p:nvPr>
        </p:nvSpPr>
        <p:spPr/>
        <p:txBody>
          <a:bodyPr/>
          <a:lstStyle/>
          <a:p>
            <a:endParaRPr lang="en-GB"/>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7</a:t>
            </a:r>
          </a:p>
        </p:txBody>
      </p:sp>
    </p:spTree>
    <p:extLst>
      <p:ext uri="{BB962C8B-B14F-4D97-AF65-F5344CB8AC3E}">
        <p14:creationId xmlns:p14="http://schemas.microsoft.com/office/powerpoint/2010/main" val="1034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600" dirty="0"/>
              <a:t>Number of computer cycles a CPU can do in a second.</a:t>
            </a:r>
          </a:p>
          <a:p>
            <a:r>
              <a:rPr lang="en-GB" sz="3600" dirty="0"/>
              <a:t>16MHz</a:t>
            </a:r>
          </a:p>
        </p:txBody>
      </p:sp>
      <p:sp>
        <p:nvSpPr>
          <p:cNvPr id="4" name="Title 3"/>
          <p:cNvSpPr>
            <a:spLocks noGrp="1"/>
          </p:cNvSpPr>
          <p:nvPr>
            <p:ph type="title"/>
          </p:nvPr>
        </p:nvSpPr>
        <p:spPr/>
        <p:txBody>
          <a:bodyPr/>
          <a:lstStyle/>
          <a:p>
            <a:endParaRPr lang="en-GB"/>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2951264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582AB">
            <a:alpha val="20000"/>
          </a:srgb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41317"/>
            <a:ext cx="3088639" cy="1246495"/>
          </a:xfrm>
          <a:prstGeom prst="rect">
            <a:avLst/>
          </a:prstGeom>
          <a:noFill/>
        </p:spPr>
        <p:txBody>
          <a:bodyPr wrap="square" rtlCol="0">
            <a:spAutoFit/>
          </a:bodyPr>
          <a:lstStyle/>
          <a:p>
            <a:pPr algn="ctr"/>
            <a:r>
              <a:rPr lang="en-GB" sz="7500" b="1">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9" name="Rectangle 8">
            <a:extLst>
              <a:ext uri="{FF2B5EF4-FFF2-40B4-BE49-F238E27FC236}">
                <a16:creationId xmlns:a16="http://schemas.microsoft.com/office/drawing/2014/main" id="{0641421D-AFAF-AF64-C5B8-7D9B2FEDAE38}"/>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ARDUINO</a:t>
            </a:r>
          </a:p>
        </p:txBody>
      </p:sp>
      <p:sp>
        <p:nvSpPr>
          <p:cNvPr id="2" name="TextBox 1">
            <a:extLst>
              <a:ext uri="{FF2B5EF4-FFF2-40B4-BE49-F238E27FC236}">
                <a16:creationId xmlns:a16="http://schemas.microsoft.com/office/drawing/2014/main" id="{6E6F43FF-0419-92F6-13F7-FD3044946B47}"/>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CI Lucas Clark</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08327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Objectives</a:t>
            </a:r>
            <a:endParaRPr lang="en-US" dirty="0"/>
          </a:p>
        </p:txBody>
      </p:sp>
      <p:sp>
        <p:nvSpPr>
          <p:cNvPr id="12" name="TextBox 11">
            <a:extLst>
              <a:ext uri="{FF2B5EF4-FFF2-40B4-BE49-F238E27FC236}">
                <a16:creationId xmlns:a16="http://schemas.microsoft.com/office/drawing/2014/main" id="{2AE5C1D1-39B0-A572-E6BB-EA93D45C9EE1}"/>
              </a:ext>
            </a:extLst>
          </p:cNvPr>
          <p:cNvSpPr txBox="1"/>
          <p:nvPr/>
        </p:nvSpPr>
        <p:spPr>
          <a:xfrm>
            <a:off x="177483" y="2584928"/>
            <a:ext cx="11834320" cy="3354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2400" b="1" dirty="0">
                <a:solidFill>
                  <a:srgbClr val="002F5F"/>
                </a:solidFill>
                <a:latin typeface="Myriad Pro"/>
                <a:ea typeface="+mj-ea"/>
                <a:cs typeface="+mj-cs"/>
              </a:rPr>
              <a:t>By the end of the session, you will be able to:</a:t>
            </a:r>
            <a:endParaRPr lang="en-US" sz="2400" b="1" dirty="0">
              <a:solidFill>
                <a:srgbClr val="002F5F"/>
              </a:solidFill>
              <a:latin typeface="Myriad Pro"/>
              <a:ea typeface="+mj-ea"/>
              <a:cs typeface="+mj-cs"/>
            </a:endParaRP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what an Arduino is</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Discuss some examples of what type of devices can be controlled and used by an Arduino board. </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what the different types of 'Pins' are on an Arduino board and what they do</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how to program to an Arduino Board. </a:t>
            </a:r>
          </a:p>
        </p:txBody>
      </p:sp>
      <p:sp>
        <p:nvSpPr>
          <p:cNvPr id="3" name="Title 2">
            <a:extLst>
              <a:ext uri="{FF2B5EF4-FFF2-40B4-BE49-F238E27FC236}">
                <a16:creationId xmlns:a16="http://schemas.microsoft.com/office/drawing/2014/main" id="{FFEEE78A-7EB4-4745-6661-E3ED938C265F}"/>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242312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4">
            <a:extLst>
              <a:ext uri="{FF2B5EF4-FFF2-40B4-BE49-F238E27FC236}">
                <a16:creationId xmlns:a16="http://schemas.microsoft.com/office/drawing/2014/main" id="{D602780A-16E6-0FDB-A607-EF2E042328D4}"/>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is an Arduino?</a:t>
            </a:r>
            <a:endParaRPr lang="en-US" dirty="0"/>
          </a:p>
        </p:txBody>
      </p:sp>
      <p:sp>
        <p:nvSpPr>
          <p:cNvPr id="6" name="TextBox 5">
            <a:extLst>
              <a:ext uri="{FF2B5EF4-FFF2-40B4-BE49-F238E27FC236}">
                <a16:creationId xmlns:a16="http://schemas.microsoft.com/office/drawing/2014/main" id="{E3DE23B2-19AF-A0A4-D08C-110F50C25F60}"/>
              </a:ext>
            </a:extLst>
          </p:cNvPr>
          <p:cNvSpPr txBox="1"/>
          <p:nvPr/>
        </p:nvSpPr>
        <p:spPr>
          <a:xfrm>
            <a:off x="285111" y="2757280"/>
            <a:ext cx="116254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400" dirty="0">
                <a:latin typeface="Bahnschrift Condensed"/>
                <a:cs typeface="Calibri"/>
              </a:rPr>
            </a:br>
            <a:r>
              <a:rPr lang="en-GB" sz="2400" dirty="0">
                <a:solidFill>
                  <a:srgbClr val="002F5F"/>
                </a:solidFill>
                <a:latin typeface="Myriad Pro"/>
                <a:cs typeface="Calibri"/>
              </a:rPr>
              <a:t>An Arduino board is a </a:t>
            </a:r>
            <a:r>
              <a:rPr lang="en-GB" sz="2400" b="1" dirty="0">
                <a:solidFill>
                  <a:srgbClr val="002F5F"/>
                </a:solidFill>
                <a:latin typeface="Myriad Pro"/>
                <a:cs typeface="Calibri"/>
              </a:rPr>
              <a:t>small computer </a:t>
            </a:r>
            <a:r>
              <a:rPr lang="en-GB" sz="2400" dirty="0">
                <a:solidFill>
                  <a:srgbClr val="002F5F"/>
                </a:solidFill>
                <a:latin typeface="Myriad Pro"/>
                <a:cs typeface="Calibri"/>
              </a:rPr>
              <a:t>that you can use to </a:t>
            </a:r>
            <a:r>
              <a:rPr lang="en-GB" sz="2400" b="1" dirty="0">
                <a:solidFill>
                  <a:srgbClr val="002F5F"/>
                </a:solidFill>
                <a:latin typeface="Myriad Pro"/>
                <a:cs typeface="Calibri"/>
              </a:rPr>
              <a:t>control electronic </a:t>
            </a:r>
            <a:r>
              <a:rPr lang="en-GB" sz="2400" dirty="0">
                <a:solidFill>
                  <a:srgbClr val="002F5F"/>
                </a:solidFill>
                <a:latin typeface="Myriad Pro"/>
                <a:cs typeface="Calibri"/>
              </a:rPr>
              <a:t>devices. </a:t>
            </a:r>
            <a:endParaRPr lang="en-US" sz="2400" dirty="0">
              <a:solidFill>
                <a:srgbClr val="002F5F"/>
              </a:solidFill>
              <a:latin typeface="Myriad Pro"/>
            </a:endParaRPr>
          </a:p>
          <a:p>
            <a:r>
              <a:rPr lang="en-GB" sz="2400" dirty="0">
                <a:solidFill>
                  <a:srgbClr val="002F5F"/>
                </a:solidFill>
                <a:latin typeface="Myriad Pro"/>
                <a:cs typeface="Calibri"/>
              </a:rPr>
              <a:t>Like a </a:t>
            </a:r>
            <a:r>
              <a:rPr lang="en-GB" sz="2400" b="1" dirty="0">
                <a:solidFill>
                  <a:srgbClr val="002F5F"/>
                </a:solidFill>
                <a:latin typeface="Myriad Pro"/>
                <a:cs typeface="Calibri"/>
              </a:rPr>
              <a:t>tiny brain </a:t>
            </a:r>
            <a:r>
              <a:rPr lang="en-GB" sz="2400" dirty="0">
                <a:solidFill>
                  <a:srgbClr val="002F5F"/>
                </a:solidFill>
                <a:latin typeface="Myriad Pro"/>
                <a:cs typeface="Calibri"/>
              </a:rPr>
              <a:t>that can be programmed to do specific tasks and actions.</a:t>
            </a:r>
            <a:r>
              <a:rPr lang="en-GB" sz="2400" dirty="0">
                <a:solidFill>
                  <a:srgbClr val="002F5F"/>
                </a:solidFill>
                <a:latin typeface="Bahnschrift Condensed"/>
                <a:cs typeface="Calibri"/>
              </a:rPr>
              <a:t> </a:t>
            </a:r>
            <a:endParaRPr lang="en-GB" sz="2400" dirty="0">
              <a:solidFill>
                <a:srgbClr val="002F5F"/>
              </a:solidFill>
            </a:endParaRPr>
          </a:p>
        </p:txBody>
      </p:sp>
      <p:pic>
        <p:nvPicPr>
          <p:cNvPr id="7" name="Picture 6" descr="Brain: Function and Anatomy, Conditions, and Health Tips">
            <a:extLst>
              <a:ext uri="{FF2B5EF4-FFF2-40B4-BE49-F238E27FC236}">
                <a16:creationId xmlns:a16="http://schemas.microsoft.com/office/drawing/2014/main" id="{3EC9244F-3441-A290-4884-3406ADEF1693}"/>
              </a:ext>
            </a:extLst>
          </p:cNvPr>
          <p:cNvPicPr>
            <a:picLocks noChangeAspect="1"/>
          </p:cNvPicPr>
          <p:nvPr/>
        </p:nvPicPr>
        <p:blipFill rotWithShape="1">
          <a:blip r:embed="rId3">
            <a:clrChange>
              <a:clrFrom>
                <a:srgbClr val="FF696A"/>
              </a:clrFrom>
              <a:clrTo>
                <a:srgbClr val="FF696A">
                  <a:alpha val="0"/>
                </a:srgbClr>
              </a:clrTo>
            </a:clrChange>
          </a:blip>
          <a:srcRect l="25279" t="23267" r="27138" b="29703"/>
          <a:stretch/>
        </p:blipFill>
        <p:spPr>
          <a:xfrm>
            <a:off x="4927602" y="5031274"/>
            <a:ext cx="1305317" cy="968031"/>
          </a:xfrm>
          <a:prstGeom prst="rect">
            <a:avLst/>
          </a:prstGeom>
        </p:spPr>
      </p:pic>
      <p:pic>
        <p:nvPicPr>
          <p:cNvPr id="9" name="Picture 8" descr="RS PRO Geared DC Motor, 24.6 W, 3 → 7.2 V dc, 107.3 gcm, 22356 rpm, 2.3mm  Shaft Diameter">
            <a:extLst>
              <a:ext uri="{FF2B5EF4-FFF2-40B4-BE49-F238E27FC236}">
                <a16:creationId xmlns:a16="http://schemas.microsoft.com/office/drawing/2014/main" id="{D7EEA2D4-FEBB-80BE-C06A-9081D1F654B9}"/>
              </a:ext>
            </a:extLst>
          </p:cNvPr>
          <p:cNvPicPr>
            <a:picLocks noChangeAspect="1"/>
          </p:cNvPicPr>
          <p:nvPr/>
        </p:nvPicPr>
        <p:blipFill rotWithShape="1">
          <a:blip r:embed="rId4">
            <a:clrChange>
              <a:clrFrom>
                <a:srgbClr val="FFFFFF"/>
              </a:clrFrom>
              <a:clrTo>
                <a:srgbClr val="FFFFFF">
                  <a:alpha val="0"/>
                </a:srgbClr>
              </a:clrTo>
            </a:clrChange>
          </a:blip>
          <a:srcRect l="17472" r="14126" b="3963"/>
          <a:stretch/>
        </p:blipFill>
        <p:spPr>
          <a:xfrm>
            <a:off x="2782175" y="4145306"/>
            <a:ext cx="1124552" cy="884110"/>
          </a:xfrm>
          <a:prstGeom prst="rect">
            <a:avLst/>
          </a:prstGeom>
        </p:spPr>
      </p:pic>
      <p:sp>
        <p:nvSpPr>
          <p:cNvPr id="10" name="Arrow: Up 9">
            <a:extLst>
              <a:ext uri="{FF2B5EF4-FFF2-40B4-BE49-F238E27FC236}">
                <a16:creationId xmlns:a16="http://schemas.microsoft.com/office/drawing/2014/main" id="{BF1E37A0-B5EE-37D2-09B5-C6AED69ECC36}"/>
              </a:ext>
            </a:extLst>
          </p:cNvPr>
          <p:cNvSpPr/>
          <p:nvPr/>
        </p:nvSpPr>
        <p:spPr>
          <a:xfrm rot="17580000">
            <a:off x="4315730" y="4379205"/>
            <a:ext cx="223520" cy="10261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Sensors for Arduino and other MCUs - A complete overview - Makerguides.com">
            <a:extLst>
              <a:ext uri="{FF2B5EF4-FFF2-40B4-BE49-F238E27FC236}">
                <a16:creationId xmlns:a16="http://schemas.microsoft.com/office/drawing/2014/main" id="{DDCCBDEB-3590-0BC3-D6AA-2D776BB311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20630" y="4157191"/>
            <a:ext cx="3480216" cy="2083133"/>
          </a:xfrm>
          <a:prstGeom prst="rect">
            <a:avLst/>
          </a:prstGeom>
        </p:spPr>
      </p:pic>
      <p:sp>
        <p:nvSpPr>
          <p:cNvPr id="12" name="Arrow: Up 11">
            <a:extLst>
              <a:ext uri="{FF2B5EF4-FFF2-40B4-BE49-F238E27FC236}">
                <a16:creationId xmlns:a16="http://schemas.microsoft.com/office/drawing/2014/main" id="{63DCE823-BDC9-AD19-B907-A508FF7AC22F}"/>
              </a:ext>
            </a:extLst>
          </p:cNvPr>
          <p:cNvSpPr/>
          <p:nvPr/>
        </p:nvSpPr>
        <p:spPr>
          <a:xfrm rot="5040000" flipH="1">
            <a:off x="6705944" y="4758635"/>
            <a:ext cx="199369" cy="12092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est Arduino Display - educ8s.tv - Watch Learn Build">
            <a:extLst>
              <a:ext uri="{FF2B5EF4-FFF2-40B4-BE49-F238E27FC236}">
                <a16:creationId xmlns:a16="http://schemas.microsoft.com/office/drawing/2014/main" id="{E18270F0-EBB3-E9A0-3288-AACA82A50E41}"/>
              </a:ext>
            </a:extLst>
          </p:cNvPr>
          <p:cNvPicPr>
            <a:picLocks noChangeAspect="1"/>
          </p:cNvPicPr>
          <p:nvPr/>
        </p:nvPicPr>
        <p:blipFill rotWithShape="1">
          <a:blip r:embed="rId6">
            <a:clrChange>
              <a:clrFrom>
                <a:srgbClr val="FFFFFF"/>
              </a:clrFrom>
              <a:clrTo>
                <a:srgbClr val="FFFFFF">
                  <a:alpha val="0"/>
                </a:srgbClr>
              </a:clrTo>
            </a:clrChange>
          </a:blip>
          <a:srcRect l="22981" t="-1072" r="20741" b="1249"/>
          <a:stretch/>
        </p:blipFill>
        <p:spPr>
          <a:xfrm>
            <a:off x="1910569" y="5187404"/>
            <a:ext cx="1401596" cy="1673161"/>
          </a:xfrm>
          <a:prstGeom prst="rect">
            <a:avLst/>
          </a:prstGeom>
        </p:spPr>
      </p:pic>
      <p:sp>
        <p:nvSpPr>
          <p:cNvPr id="14" name="Arrow: Up 13">
            <a:extLst>
              <a:ext uri="{FF2B5EF4-FFF2-40B4-BE49-F238E27FC236}">
                <a16:creationId xmlns:a16="http://schemas.microsoft.com/office/drawing/2014/main" id="{780D152E-367C-2EBB-D032-96011B8C633B}"/>
              </a:ext>
            </a:extLst>
          </p:cNvPr>
          <p:cNvSpPr/>
          <p:nvPr/>
        </p:nvSpPr>
        <p:spPr>
          <a:xfrm rot="14880000">
            <a:off x="4098996" y="5216636"/>
            <a:ext cx="152400" cy="16357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2">
            <a:extLst>
              <a:ext uri="{FF2B5EF4-FFF2-40B4-BE49-F238E27FC236}">
                <a16:creationId xmlns:a16="http://schemas.microsoft.com/office/drawing/2014/main" id="{67423C95-E707-EEA5-5F7B-2F02C4561C18}"/>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3549251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2ED254-06D0-0755-4AB1-F1CAA91A1A61}"/>
              </a:ext>
            </a:extLst>
          </p:cNvPr>
          <p:cNvSpPr/>
          <p:nvPr/>
        </p:nvSpPr>
        <p:spPr>
          <a:xfrm>
            <a:off x="743857" y="604260"/>
            <a:ext cx="10704285" cy="774597"/>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3600" b="1" dirty="0">
                <a:solidFill>
                  <a:schemeClr val="bg1"/>
                </a:solidFill>
                <a:latin typeface="Myriad Pro"/>
                <a:ea typeface="+mj-ea"/>
                <a:cs typeface="+mj-cs"/>
              </a:rPr>
              <a:t>ROBOTICS COURSE – AUTONOMOUS CAR PROJECT</a:t>
            </a:r>
          </a:p>
        </p:txBody>
      </p:sp>
      <p:graphicFrame>
        <p:nvGraphicFramePr>
          <p:cNvPr id="2" name="Table 1">
            <a:extLst>
              <a:ext uri="{FF2B5EF4-FFF2-40B4-BE49-F238E27FC236}">
                <a16:creationId xmlns:a16="http://schemas.microsoft.com/office/drawing/2014/main" id="{2E7054BC-6C72-2B16-C0B9-74CF269DDD05}"/>
              </a:ext>
            </a:extLst>
          </p:cNvPr>
          <p:cNvGraphicFramePr>
            <a:graphicFrameLocks noGrp="1"/>
          </p:cNvGraphicFramePr>
          <p:nvPr>
            <p:extLst>
              <p:ext uri="{D42A27DB-BD31-4B8C-83A1-F6EECF244321}">
                <p14:modId xmlns:p14="http://schemas.microsoft.com/office/powerpoint/2010/main" val="432798215"/>
              </p:ext>
            </p:extLst>
          </p:nvPr>
        </p:nvGraphicFramePr>
        <p:xfrm>
          <a:off x="1498598" y="2901405"/>
          <a:ext cx="9194802" cy="3657600"/>
        </p:xfrm>
        <a:graphic>
          <a:graphicData uri="http://schemas.openxmlformats.org/drawingml/2006/table">
            <a:tbl>
              <a:tblPr firstRow="1" bandRow="1">
                <a:tableStyleId>{2D5ABB26-0587-4C30-8999-92F81FD0307C}</a:tableStyleId>
              </a:tblPr>
              <a:tblGrid>
                <a:gridCol w="5442857">
                  <a:extLst>
                    <a:ext uri="{9D8B030D-6E8A-4147-A177-3AD203B41FA5}">
                      <a16:colId xmlns:a16="http://schemas.microsoft.com/office/drawing/2014/main" val="1929841370"/>
                    </a:ext>
                  </a:extLst>
                </a:gridCol>
                <a:gridCol w="3751945">
                  <a:extLst>
                    <a:ext uri="{9D8B030D-6E8A-4147-A177-3AD203B41FA5}">
                      <a16:colId xmlns:a16="http://schemas.microsoft.com/office/drawing/2014/main" val="244867765"/>
                    </a:ext>
                  </a:extLst>
                </a:gridCol>
              </a:tblGrid>
              <a:tr h="370840">
                <a:tc>
                  <a:txBody>
                    <a:bodyPr/>
                    <a:lstStyle/>
                    <a:p>
                      <a:pPr algn="ctr"/>
                      <a:r>
                        <a:rPr lang="en-GB" sz="2400" b="1" dirty="0">
                          <a:solidFill>
                            <a:srgbClr val="002F5F"/>
                          </a:solidFill>
                        </a:rPr>
                        <a:t>Day 1</a:t>
                      </a:r>
                    </a:p>
                  </a:txBody>
                  <a:tcPr anchor="ctr"/>
                </a:tc>
                <a:tc>
                  <a:txBody>
                    <a:bodyPr/>
                    <a:lstStyle/>
                    <a:p>
                      <a:pPr algn="ctr"/>
                      <a:r>
                        <a:rPr lang="en-GB" sz="2400" b="1" dirty="0">
                          <a:solidFill>
                            <a:srgbClr val="002F5F"/>
                          </a:solidFill>
                        </a:rPr>
                        <a:t>Day 2</a:t>
                      </a:r>
                    </a:p>
                  </a:txBody>
                  <a:tcPr anchor="ctr"/>
                </a:tc>
                <a:extLst>
                  <a:ext uri="{0D108BD9-81ED-4DB2-BD59-A6C34878D82A}">
                    <a16:rowId xmlns:a16="http://schemas.microsoft.com/office/drawing/2014/main" val="4179157187"/>
                  </a:ext>
                </a:extLst>
              </a:tr>
              <a:tr h="370840">
                <a:tc>
                  <a:txBody>
                    <a:bodyPr/>
                    <a:lstStyle/>
                    <a:p>
                      <a:pPr algn="ctr"/>
                      <a:r>
                        <a:rPr lang="en-GB" sz="2400" dirty="0">
                          <a:solidFill>
                            <a:srgbClr val="002F5F"/>
                          </a:solidFill>
                        </a:rPr>
                        <a:t>Introduction to Arduino Programming</a:t>
                      </a:r>
                    </a:p>
                  </a:txBody>
                  <a:tcPr anchor="ctr"/>
                </a:tc>
                <a:tc>
                  <a:txBody>
                    <a:bodyPr/>
                    <a:lstStyle/>
                    <a:p>
                      <a:pPr algn="ctr"/>
                      <a:r>
                        <a:rPr lang="en-GB" sz="2400" dirty="0">
                          <a:solidFill>
                            <a:srgbClr val="002F5F"/>
                          </a:solidFill>
                        </a:rPr>
                        <a:t>CREST Introduction</a:t>
                      </a:r>
                    </a:p>
                  </a:txBody>
                  <a:tcPr anchor="ctr"/>
                </a:tc>
                <a:extLst>
                  <a:ext uri="{0D108BD9-81ED-4DB2-BD59-A6C34878D82A}">
                    <a16:rowId xmlns:a16="http://schemas.microsoft.com/office/drawing/2014/main" val="621074242"/>
                  </a:ext>
                </a:extLst>
              </a:tr>
              <a:tr h="352940">
                <a:tc>
                  <a:txBody>
                    <a:bodyPr/>
                    <a:lstStyle/>
                    <a:p>
                      <a:pPr algn="ctr"/>
                      <a:r>
                        <a:rPr lang="en-GB" sz="2400" dirty="0">
                          <a:solidFill>
                            <a:srgbClr val="002F5F"/>
                          </a:solidFill>
                        </a:rPr>
                        <a:t>DC Motors</a:t>
                      </a:r>
                    </a:p>
                  </a:txBody>
                  <a:tcPr anchor="ctr"/>
                </a:tc>
                <a:tc>
                  <a:txBody>
                    <a:bodyPr/>
                    <a:lstStyle/>
                    <a:p>
                      <a:pPr algn="ctr"/>
                      <a:r>
                        <a:rPr lang="en-GB" sz="2400" dirty="0">
                          <a:solidFill>
                            <a:srgbClr val="002F5F"/>
                          </a:solidFill>
                        </a:rPr>
                        <a:t>Planning your Project</a:t>
                      </a:r>
                    </a:p>
                  </a:txBody>
                  <a:tcPr anchor="ctr"/>
                </a:tc>
                <a:extLst>
                  <a:ext uri="{0D108BD9-81ED-4DB2-BD59-A6C34878D82A}">
                    <a16:rowId xmlns:a16="http://schemas.microsoft.com/office/drawing/2014/main" val="2048006632"/>
                  </a:ext>
                </a:extLst>
              </a:tr>
              <a:tr h="370840">
                <a:tc>
                  <a:txBody>
                    <a:bodyPr/>
                    <a:lstStyle/>
                    <a:p>
                      <a:pPr algn="ctr"/>
                      <a:r>
                        <a:rPr lang="en-GB" sz="2400" dirty="0">
                          <a:solidFill>
                            <a:srgbClr val="002F5F"/>
                          </a:solidFill>
                        </a:rPr>
                        <a:t>Mechanical Build</a:t>
                      </a:r>
                    </a:p>
                  </a:txBody>
                  <a:tcPr anchor="ctr"/>
                </a:tc>
                <a:tc>
                  <a:txBody>
                    <a:bodyPr/>
                    <a:lstStyle/>
                    <a:p>
                      <a:pPr algn="ctr"/>
                      <a:r>
                        <a:rPr lang="en-GB" sz="2400" dirty="0">
                          <a:solidFill>
                            <a:srgbClr val="002F5F"/>
                          </a:solidFill>
                        </a:rPr>
                        <a:t>Project Work</a:t>
                      </a:r>
                    </a:p>
                  </a:txBody>
                  <a:tcPr anchor="ctr"/>
                </a:tc>
                <a:extLst>
                  <a:ext uri="{0D108BD9-81ED-4DB2-BD59-A6C34878D82A}">
                    <a16:rowId xmlns:a16="http://schemas.microsoft.com/office/drawing/2014/main" val="1839894944"/>
                  </a:ext>
                </a:extLst>
              </a:tr>
              <a:tr h="370840">
                <a:tc>
                  <a:txBody>
                    <a:bodyPr/>
                    <a:lstStyle/>
                    <a:p>
                      <a:pPr algn="ctr"/>
                      <a:r>
                        <a:rPr lang="en-GB" sz="2400" dirty="0">
                          <a:solidFill>
                            <a:srgbClr val="002F5F"/>
                          </a:solidFill>
                        </a:rPr>
                        <a:t>Electrical Build</a:t>
                      </a:r>
                    </a:p>
                  </a:txBody>
                  <a:tcPr anchor="ctr"/>
                </a:tc>
                <a:tc>
                  <a:txBody>
                    <a:bodyPr/>
                    <a:lstStyle/>
                    <a:p>
                      <a:pPr algn="ctr"/>
                      <a:r>
                        <a:rPr lang="en-GB" sz="2400" dirty="0">
                          <a:solidFill>
                            <a:srgbClr val="002F5F"/>
                          </a:solidFill>
                        </a:rPr>
                        <a:t>Testing</a:t>
                      </a:r>
                    </a:p>
                  </a:txBody>
                  <a:tcPr anchor="ctr"/>
                </a:tc>
                <a:extLst>
                  <a:ext uri="{0D108BD9-81ED-4DB2-BD59-A6C34878D82A}">
                    <a16:rowId xmlns:a16="http://schemas.microsoft.com/office/drawing/2014/main" val="2010453094"/>
                  </a:ext>
                </a:extLst>
              </a:tr>
              <a:tr h="370840">
                <a:tc>
                  <a:txBody>
                    <a:bodyPr/>
                    <a:lstStyle/>
                    <a:p>
                      <a:pPr algn="ctr"/>
                      <a:r>
                        <a:rPr lang="en-GB" sz="2400" dirty="0">
                          <a:solidFill>
                            <a:srgbClr val="002F5F"/>
                          </a:solidFill>
                        </a:rPr>
                        <a:t>Motor Programming</a:t>
                      </a:r>
                    </a:p>
                  </a:txBody>
                  <a:tcPr anchor="ctr"/>
                </a:tc>
                <a:tc>
                  <a:txBody>
                    <a:bodyPr/>
                    <a:lstStyle/>
                    <a:p>
                      <a:pPr algn="ctr"/>
                      <a:r>
                        <a:rPr lang="en-GB" sz="2400" dirty="0">
                          <a:solidFill>
                            <a:srgbClr val="002F5F"/>
                          </a:solidFill>
                        </a:rPr>
                        <a:t>Team Presentations</a:t>
                      </a:r>
                    </a:p>
                  </a:txBody>
                  <a:tcPr anchor="ctr"/>
                </a:tc>
                <a:extLst>
                  <a:ext uri="{0D108BD9-81ED-4DB2-BD59-A6C34878D82A}">
                    <a16:rowId xmlns:a16="http://schemas.microsoft.com/office/drawing/2014/main" val="2015148880"/>
                  </a:ext>
                </a:extLst>
              </a:tr>
              <a:tr h="370840">
                <a:tc>
                  <a:txBody>
                    <a:bodyPr/>
                    <a:lstStyle/>
                    <a:p>
                      <a:pPr algn="ctr"/>
                      <a:r>
                        <a:rPr lang="en-GB" sz="2400" dirty="0">
                          <a:solidFill>
                            <a:srgbClr val="002F5F"/>
                          </a:solidFill>
                        </a:rPr>
                        <a:t>Ultrasonic Sensor Programming</a:t>
                      </a:r>
                    </a:p>
                  </a:txBody>
                  <a:tcPr anchor="ctr"/>
                </a:tc>
                <a:tc>
                  <a:txBody>
                    <a:bodyPr/>
                    <a:lstStyle/>
                    <a:p>
                      <a:pPr algn="ctr"/>
                      <a:endParaRPr lang="en-GB" sz="2400" dirty="0">
                        <a:solidFill>
                          <a:srgbClr val="002F5F"/>
                        </a:solidFill>
                      </a:endParaRPr>
                    </a:p>
                  </a:txBody>
                  <a:tcPr anchor="ctr"/>
                </a:tc>
                <a:extLst>
                  <a:ext uri="{0D108BD9-81ED-4DB2-BD59-A6C34878D82A}">
                    <a16:rowId xmlns:a16="http://schemas.microsoft.com/office/drawing/2014/main" val="3058399925"/>
                  </a:ext>
                </a:extLst>
              </a:tr>
              <a:tr h="370840">
                <a:tc>
                  <a:txBody>
                    <a:bodyPr/>
                    <a:lstStyle/>
                    <a:p>
                      <a:pPr algn="ctr"/>
                      <a:r>
                        <a:rPr lang="en-GB" sz="2400" dirty="0">
                          <a:solidFill>
                            <a:srgbClr val="002F5F"/>
                          </a:solidFill>
                        </a:rPr>
                        <a:t>Autonomous Car Testing</a:t>
                      </a:r>
                    </a:p>
                  </a:txBody>
                  <a:tcPr anchor="ctr"/>
                </a:tc>
                <a:tc>
                  <a:txBody>
                    <a:bodyPr/>
                    <a:lstStyle/>
                    <a:p>
                      <a:pPr algn="ctr"/>
                      <a:endParaRPr lang="en-GB" sz="2400" dirty="0">
                        <a:solidFill>
                          <a:srgbClr val="002F5F"/>
                        </a:solidFill>
                      </a:endParaRPr>
                    </a:p>
                  </a:txBody>
                  <a:tcPr anchor="ctr"/>
                </a:tc>
                <a:extLst>
                  <a:ext uri="{0D108BD9-81ED-4DB2-BD59-A6C34878D82A}">
                    <a16:rowId xmlns:a16="http://schemas.microsoft.com/office/drawing/2014/main" val="2467911829"/>
                  </a:ext>
                </a:extLst>
              </a:tr>
            </a:tbl>
          </a:graphicData>
        </a:graphic>
      </p:graphicFrame>
    </p:spTree>
    <p:extLst>
      <p:ext uri="{BB962C8B-B14F-4D97-AF65-F5344CB8AC3E}">
        <p14:creationId xmlns:p14="http://schemas.microsoft.com/office/powerpoint/2010/main" val="374965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6AFA8F7-0759-BA66-F1C8-0085AB0CD2E1}"/>
              </a:ext>
            </a:extLst>
          </p:cNvPr>
          <p:cNvSpPr txBox="1"/>
          <p:nvPr/>
        </p:nvSpPr>
        <p:spPr>
          <a:xfrm>
            <a:off x="1460962" y="2132214"/>
            <a:ext cx="2132214"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latin typeface="Myriad Pro"/>
              <a:cs typeface="Calibri"/>
            </a:endParaRPr>
          </a:p>
          <a:p>
            <a:r>
              <a:rPr lang="en-GB" sz="2400" b="1" dirty="0">
                <a:latin typeface="Myriad Pro"/>
                <a:cs typeface="Calibri"/>
              </a:rPr>
              <a:t>Power </a:t>
            </a:r>
          </a:p>
          <a:p>
            <a:endParaRPr lang="en-GB" sz="2400" dirty="0">
              <a:latin typeface="Myriad Pro"/>
              <a:cs typeface="Calibri"/>
            </a:endParaRPr>
          </a:p>
          <a:p>
            <a:endParaRPr lang="en-GB" sz="2400" dirty="0">
              <a:latin typeface="Myriad Pro"/>
              <a:cs typeface="Calibri"/>
            </a:endParaRPr>
          </a:p>
          <a:p>
            <a:endParaRPr lang="en-GB" sz="2400" dirty="0">
              <a:latin typeface="Myriad Pro"/>
              <a:cs typeface="Calibri"/>
            </a:endParaRPr>
          </a:p>
          <a:p>
            <a:r>
              <a:rPr lang="en-GB" sz="2400" b="1" dirty="0">
                <a:latin typeface="Myriad Pro"/>
                <a:cs typeface="Calibri"/>
              </a:rPr>
              <a:t>Analog </a:t>
            </a:r>
          </a:p>
          <a:p>
            <a:endParaRPr lang="en-GB" sz="2400" dirty="0">
              <a:latin typeface="Myriad Pro"/>
              <a:cs typeface="Calibri"/>
            </a:endParaRPr>
          </a:p>
          <a:p>
            <a:endParaRPr lang="en-GB" sz="2400" dirty="0">
              <a:latin typeface="Myriad Pro"/>
              <a:cs typeface="Calibri"/>
            </a:endParaRPr>
          </a:p>
          <a:p>
            <a:endParaRPr lang="en-GB" sz="2400" dirty="0">
              <a:latin typeface="Myriad Pro"/>
              <a:cs typeface="Calibri"/>
            </a:endParaRPr>
          </a:p>
          <a:p>
            <a:endParaRPr lang="en-GB" sz="2400" dirty="0">
              <a:latin typeface="Bahnschrift Condensed"/>
              <a:cs typeface="Calibri"/>
            </a:endParaRPr>
          </a:p>
          <a:p>
            <a:endParaRPr lang="en-GB" dirty="0">
              <a:cs typeface="Calibri"/>
            </a:endParaRPr>
          </a:p>
        </p:txBody>
      </p:sp>
      <p:pic>
        <p:nvPicPr>
          <p:cNvPr id="1026" name="Picture 2" descr="Arduino Uno Images – Browse 987 Stock Photos, Vectors, and Video | Adobe  Stock">
            <a:extLst>
              <a:ext uri="{FF2B5EF4-FFF2-40B4-BE49-F238E27FC236}">
                <a16:creationId xmlns:a16="http://schemas.microsoft.com/office/drawing/2014/main" id="{7627CD6D-9785-27CE-4A6C-20DDD575F3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4434558" y="1176410"/>
            <a:ext cx="6482248" cy="462100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584C591-A3E5-F61E-3B0B-220A0B915E56}"/>
              </a:ext>
            </a:extLst>
          </p:cNvPr>
          <p:cNvCxnSpPr>
            <a:cxnSpLocks/>
          </p:cNvCxnSpPr>
          <p:nvPr/>
        </p:nvCxnSpPr>
        <p:spPr>
          <a:xfrm>
            <a:off x="2400300" y="2921000"/>
            <a:ext cx="2751077" cy="110807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9DCD68-CC19-7B4D-476D-F6E23402EA55}"/>
              </a:ext>
            </a:extLst>
          </p:cNvPr>
          <p:cNvSpPr/>
          <p:nvPr/>
        </p:nvSpPr>
        <p:spPr>
          <a:xfrm>
            <a:off x="5288157" y="3092277"/>
            <a:ext cx="1115122" cy="18492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BC603B44-CB98-50E9-2DF2-72FB003711A3}"/>
              </a:ext>
            </a:extLst>
          </p:cNvPr>
          <p:cNvCxnSpPr>
            <a:cxnSpLocks/>
          </p:cNvCxnSpPr>
          <p:nvPr/>
        </p:nvCxnSpPr>
        <p:spPr>
          <a:xfrm>
            <a:off x="2679700" y="4432300"/>
            <a:ext cx="2573895" cy="10836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D989087-6167-87BB-84D8-8B7CA8215CAD}"/>
              </a:ext>
            </a:extLst>
          </p:cNvPr>
          <p:cNvSpPr/>
          <p:nvPr/>
        </p:nvSpPr>
        <p:spPr>
          <a:xfrm>
            <a:off x="5278864" y="4941520"/>
            <a:ext cx="1115122" cy="154258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B14D5DCD-1C95-5DCC-5817-4BBD6CB70A15}"/>
              </a:ext>
            </a:extLst>
          </p:cNvPr>
          <p:cNvCxnSpPr>
            <a:cxnSpLocks/>
            <a:stCxn id="9" idx="1"/>
          </p:cNvCxnSpPr>
          <p:nvPr/>
        </p:nvCxnSpPr>
        <p:spPr>
          <a:xfrm flipH="1">
            <a:off x="10228084" y="3659833"/>
            <a:ext cx="522025" cy="2308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D33DB04-5442-4552-BCE9-E1D84C2A5B11}"/>
              </a:ext>
            </a:extLst>
          </p:cNvPr>
          <p:cNvSpPr/>
          <p:nvPr/>
        </p:nvSpPr>
        <p:spPr>
          <a:xfrm>
            <a:off x="8958766" y="1874934"/>
            <a:ext cx="1115122" cy="464634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49CFF5C-A1BE-47E8-9945-78CE8470BB46}"/>
              </a:ext>
            </a:extLst>
          </p:cNvPr>
          <p:cNvSpPr txBox="1"/>
          <p:nvPr/>
        </p:nvSpPr>
        <p:spPr>
          <a:xfrm>
            <a:off x="10750107" y="3429000"/>
            <a:ext cx="1115122" cy="461665"/>
          </a:xfrm>
          <a:prstGeom prst="rect">
            <a:avLst/>
          </a:prstGeom>
          <a:noFill/>
        </p:spPr>
        <p:txBody>
          <a:bodyPr wrap="square">
            <a:spAutoFit/>
          </a:bodyPr>
          <a:lstStyle/>
          <a:p>
            <a:r>
              <a:rPr lang="en-GB" sz="2400" b="1" dirty="0">
                <a:latin typeface="Myriad Pro"/>
                <a:cs typeface="Calibri"/>
              </a:rPr>
              <a:t>Digital</a:t>
            </a:r>
          </a:p>
        </p:txBody>
      </p:sp>
      <p:sp>
        <p:nvSpPr>
          <p:cNvPr id="13" name="Title 2">
            <a:extLst>
              <a:ext uri="{FF2B5EF4-FFF2-40B4-BE49-F238E27FC236}">
                <a16:creationId xmlns:a16="http://schemas.microsoft.com/office/drawing/2014/main" id="{98E99C9F-1C8E-97B1-A07A-33963FCE85FB}"/>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37287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fade">
                                      <p:cBhvr>
                                        <p:cTn id="18" dur="500"/>
                                        <p:tgtEl>
                                          <p:spTgt spid="1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4" grpId="0" uiExpand="1" animBg="1"/>
      <p:bldP spid="6" grpId="0" animBg="1"/>
      <p:bldP spid="8"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276821" y="2934572"/>
            <a:ext cx="770893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To use the Arduino, we need to power it.</a:t>
            </a:r>
          </a:p>
          <a:p>
            <a:endParaRPr lang="en-GB" sz="2400" dirty="0">
              <a:solidFill>
                <a:srgbClr val="002F5F"/>
              </a:solidFill>
              <a:latin typeface="Myriad Pro"/>
              <a:cs typeface="Calibri"/>
            </a:endParaRPr>
          </a:p>
          <a:p>
            <a:r>
              <a:rPr lang="en-GB" sz="2400" dirty="0">
                <a:solidFill>
                  <a:srgbClr val="002F5F"/>
                </a:solidFill>
                <a:latin typeface="Myriad Pro"/>
                <a:cs typeface="Calibri"/>
              </a:rPr>
              <a:t>To supply power to the board there are a few ways to do it. </a:t>
            </a:r>
          </a:p>
          <a:p>
            <a:endParaRPr lang="en-GB" sz="2400" dirty="0">
              <a:solidFill>
                <a:srgbClr val="002F5F"/>
              </a:solidFill>
              <a:latin typeface="Myriad Pro"/>
              <a:cs typeface="Calibri"/>
            </a:endParaRPr>
          </a:p>
          <a:p>
            <a:r>
              <a:rPr lang="en-GB" sz="2400" dirty="0">
                <a:solidFill>
                  <a:srgbClr val="002F5F"/>
                </a:solidFill>
                <a:latin typeface="Myriad Pro"/>
                <a:cs typeface="Calibri"/>
              </a:rPr>
              <a:t>There is a V</a:t>
            </a:r>
            <a:r>
              <a:rPr lang="en-GB" sz="2400" baseline="-25000" dirty="0">
                <a:solidFill>
                  <a:srgbClr val="002F5F"/>
                </a:solidFill>
                <a:latin typeface="Myriad Pro"/>
                <a:cs typeface="Calibri"/>
              </a:rPr>
              <a:t>in</a:t>
            </a:r>
            <a:r>
              <a:rPr lang="en-GB" sz="2400" dirty="0">
                <a:solidFill>
                  <a:srgbClr val="002F5F"/>
                </a:solidFill>
                <a:latin typeface="Myriad Pro"/>
                <a:cs typeface="Calibri"/>
              </a:rPr>
              <a:t> pin on the board. </a:t>
            </a:r>
          </a:p>
          <a:p>
            <a:r>
              <a:rPr lang="en-GB" sz="2400" dirty="0">
                <a:solidFill>
                  <a:srgbClr val="002F5F"/>
                </a:solidFill>
                <a:latin typeface="Myriad Pro"/>
                <a:cs typeface="Calibri"/>
              </a:rPr>
              <a:t>There is a barrel jack connector. </a:t>
            </a:r>
          </a:p>
          <a:p>
            <a:r>
              <a:rPr lang="en-GB" sz="2400" dirty="0">
                <a:solidFill>
                  <a:srgbClr val="002F5F"/>
                </a:solidFill>
                <a:latin typeface="Myriad Pro"/>
                <a:cs typeface="Calibri"/>
              </a:rPr>
              <a:t>There is the USB-B connector. </a:t>
            </a:r>
          </a:p>
          <a:p>
            <a:endParaRPr lang="en-GB" sz="2400" dirty="0">
              <a:solidFill>
                <a:srgbClr val="002F5F"/>
              </a:solidFill>
              <a:latin typeface="Myriad Pro"/>
              <a:cs typeface="Calibri"/>
            </a:endParaRPr>
          </a:p>
          <a:p>
            <a:r>
              <a:rPr lang="en-GB" sz="2400" dirty="0">
                <a:solidFill>
                  <a:srgbClr val="002F5F"/>
                </a:solidFill>
                <a:latin typeface="Myriad Pro"/>
                <a:cs typeface="Calibri"/>
              </a:rPr>
              <a:t>The Arduino Uno requires between 7V - 12V power supply</a:t>
            </a:r>
            <a:endParaRPr lang="en-GB" dirty="0">
              <a:solidFill>
                <a:srgbClr val="002F5F"/>
              </a:solidFill>
            </a:endParaRPr>
          </a:p>
          <a:p>
            <a:endParaRPr lang="en-GB" dirty="0">
              <a:cs typeface="Calibri"/>
            </a:endParaRPr>
          </a:p>
        </p:txBody>
      </p:sp>
      <p:sp>
        <p:nvSpPr>
          <p:cNvPr id="4" name="Title 2">
            <a:extLst>
              <a:ext uri="{FF2B5EF4-FFF2-40B4-BE49-F238E27FC236}">
                <a16:creationId xmlns:a16="http://schemas.microsoft.com/office/drawing/2014/main" id="{18EA371F-0288-B149-7522-1880BBA74667}"/>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6C61A01A-F384-99D3-762E-8F31E6B6DD2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to Power the Arduino</a:t>
            </a:r>
            <a:endParaRPr lang="en-US" dirty="0"/>
          </a:p>
        </p:txBody>
      </p:sp>
      <p:pic>
        <p:nvPicPr>
          <p:cNvPr id="2" name="Picture 2" descr="Arduino Uno Images – Browse 987 Stock Photos, Vectors, and Video | Adobe  Stock">
            <a:extLst>
              <a:ext uri="{FF2B5EF4-FFF2-40B4-BE49-F238E27FC236}">
                <a16:creationId xmlns:a16="http://schemas.microsoft.com/office/drawing/2014/main" id="{E0384B0B-CCC0-7522-DDFC-326B929422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7302994" y="2059448"/>
            <a:ext cx="5505200" cy="39244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9C56B6F-1038-5B71-ADF6-831B79BC9737}"/>
              </a:ext>
            </a:extLst>
          </p:cNvPr>
          <p:cNvCxnSpPr>
            <a:cxnSpLocks/>
          </p:cNvCxnSpPr>
          <p:nvPr/>
        </p:nvCxnSpPr>
        <p:spPr>
          <a:xfrm>
            <a:off x="6423660" y="4998720"/>
            <a:ext cx="1732284" cy="1170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C5AA6BA-6A5F-7128-7417-CBDF5303B39D}"/>
              </a:ext>
            </a:extLst>
          </p:cNvPr>
          <p:cNvCxnSpPr>
            <a:cxnSpLocks/>
          </p:cNvCxnSpPr>
          <p:nvPr/>
        </p:nvCxnSpPr>
        <p:spPr>
          <a:xfrm flipV="1">
            <a:off x="5999863" y="2079321"/>
            <a:ext cx="2643096" cy="85525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ADF3B2-8B20-1C61-7021-176197F1E5D4}"/>
              </a:ext>
            </a:extLst>
          </p:cNvPr>
          <p:cNvCxnSpPr>
            <a:cxnSpLocks/>
          </p:cNvCxnSpPr>
          <p:nvPr/>
        </p:nvCxnSpPr>
        <p:spPr>
          <a:xfrm flipV="1">
            <a:off x="6152263" y="2221140"/>
            <a:ext cx="4584177" cy="8658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1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xEl>
                                              <p:pRg st="6" end="6"/>
                                            </p:txEl>
                                          </p:spTgt>
                                        </p:tgtEl>
                                        <p:attrNameLst>
                                          <p:attrName>style.visibility</p:attrName>
                                        </p:attrNameLst>
                                      </p:cBhvr>
                                      <p:to>
                                        <p:strVal val="visible"/>
                                      </p:to>
                                    </p:set>
                                    <p:animEffect transition="in" filter="fade">
                                      <p:cBhvr>
                                        <p:cTn id="36" dur="500"/>
                                        <p:tgtEl>
                                          <p:spTgt spid="1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xEl>
                                              <p:pRg st="8" end="8"/>
                                            </p:txEl>
                                          </p:spTgt>
                                        </p:tgtEl>
                                        <p:attrNameLst>
                                          <p:attrName>style.visibility</p:attrName>
                                        </p:attrNameLst>
                                      </p:cBhvr>
                                      <p:to>
                                        <p:strVal val="visible"/>
                                      </p:to>
                                    </p:set>
                                    <p:animEffect transition="in" filter="fade">
                                      <p:cBhvr>
                                        <p:cTn id="44"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276821" y="2934572"/>
            <a:ext cx="7176166"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If you provide power to the Arduino, we can access that power to control electrical devices.</a:t>
            </a:r>
          </a:p>
          <a:p>
            <a:endParaRPr lang="en-GB" sz="2400" dirty="0">
              <a:solidFill>
                <a:srgbClr val="002F5F"/>
              </a:solidFill>
              <a:latin typeface="Myriad Pro"/>
              <a:cs typeface="Calibri"/>
            </a:endParaRPr>
          </a:p>
          <a:p>
            <a:r>
              <a:rPr lang="en-GB" sz="2400" dirty="0">
                <a:solidFill>
                  <a:srgbClr val="002F5F"/>
                </a:solidFill>
                <a:latin typeface="Myriad Pro"/>
                <a:cs typeface="Calibri"/>
              </a:rPr>
              <a:t>This is done using the </a:t>
            </a:r>
            <a:r>
              <a:rPr lang="en-GB" sz="2400" b="1" dirty="0">
                <a:solidFill>
                  <a:srgbClr val="002F5F"/>
                </a:solidFill>
                <a:latin typeface="Myriad Pro"/>
                <a:cs typeface="Calibri"/>
              </a:rPr>
              <a:t>5v</a:t>
            </a:r>
            <a:r>
              <a:rPr lang="en-GB" sz="2400" dirty="0">
                <a:solidFill>
                  <a:srgbClr val="002F5F"/>
                </a:solidFill>
                <a:latin typeface="Myriad Pro"/>
                <a:cs typeface="Calibri"/>
              </a:rPr>
              <a:t> pin or the </a:t>
            </a:r>
            <a:r>
              <a:rPr lang="en-GB" sz="2400" b="1" dirty="0">
                <a:solidFill>
                  <a:srgbClr val="002F5F"/>
                </a:solidFill>
                <a:latin typeface="Myriad Pro"/>
                <a:cs typeface="Calibri"/>
              </a:rPr>
              <a:t>3.3v </a:t>
            </a:r>
            <a:r>
              <a:rPr lang="en-GB" sz="2400" dirty="0">
                <a:solidFill>
                  <a:srgbClr val="002F5F"/>
                </a:solidFill>
                <a:latin typeface="Myriad Pro"/>
                <a:cs typeface="Calibri"/>
              </a:rPr>
              <a:t>pin</a:t>
            </a:r>
            <a:endParaRPr lang="en-GB" dirty="0">
              <a:solidFill>
                <a:srgbClr val="002F5F"/>
              </a:solidFill>
            </a:endParaRPr>
          </a:p>
          <a:p>
            <a:endParaRPr lang="en-GB" dirty="0">
              <a:cs typeface="Calibri"/>
            </a:endParaRPr>
          </a:p>
        </p:txBody>
      </p:sp>
      <p:sp>
        <p:nvSpPr>
          <p:cNvPr id="4" name="Title 2">
            <a:extLst>
              <a:ext uri="{FF2B5EF4-FFF2-40B4-BE49-F238E27FC236}">
                <a16:creationId xmlns:a16="http://schemas.microsoft.com/office/drawing/2014/main" id="{18EA371F-0288-B149-7522-1880BBA74667}"/>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6C61A01A-F384-99D3-762E-8F31E6B6DD2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Power Output Pins</a:t>
            </a:r>
            <a:endParaRPr lang="en-US" dirty="0"/>
          </a:p>
        </p:txBody>
      </p:sp>
      <p:pic>
        <p:nvPicPr>
          <p:cNvPr id="2" name="Picture 2" descr="Arduino Uno Images – Browse 987 Stock Photos, Vectors, and Video | Adobe  Stock">
            <a:extLst>
              <a:ext uri="{FF2B5EF4-FFF2-40B4-BE49-F238E27FC236}">
                <a16:creationId xmlns:a16="http://schemas.microsoft.com/office/drawing/2014/main" id="{E9F11047-59AC-57FC-C6FC-7A9352B1C3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7129374" y="1955274"/>
            <a:ext cx="5505200" cy="39244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1FF8A08-0710-B39B-CD67-D04D5A65F124}"/>
              </a:ext>
            </a:extLst>
          </p:cNvPr>
          <p:cNvCxnSpPr>
            <a:cxnSpLocks/>
          </p:cNvCxnSpPr>
          <p:nvPr/>
        </p:nvCxnSpPr>
        <p:spPr>
          <a:xfrm flipV="1">
            <a:off x="6271260" y="4229286"/>
            <a:ext cx="1732284" cy="836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6262C6-167A-8AD3-91C7-B535A18A8F2D}"/>
              </a:ext>
            </a:extLst>
          </p:cNvPr>
          <p:cNvCxnSpPr>
            <a:cxnSpLocks/>
          </p:cNvCxnSpPr>
          <p:nvPr/>
        </p:nvCxnSpPr>
        <p:spPr>
          <a:xfrm>
            <a:off x="6271260" y="4312920"/>
            <a:ext cx="1732284" cy="1170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8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158891" y="2824417"/>
            <a:ext cx="6157911"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solidFill>
                  <a:srgbClr val="002F5F"/>
                </a:solidFill>
                <a:latin typeface="Myriad Pro"/>
                <a:cs typeface="Calibri"/>
              </a:rPr>
              <a:t>Grounding is required in all circuits just as Voltage / Power pins are</a:t>
            </a:r>
            <a:endParaRPr lang="en-US" dirty="0">
              <a:solidFill>
                <a:srgbClr val="002F5F"/>
              </a:solidFill>
              <a:cs typeface="Calibri" panose="020F0502020204030204"/>
            </a:endParaRPr>
          </a:p>
          <a:p>
            <a:pPr marL="342900" indent="-342900">
              <a:buFont typeface="Arial"/>
              <a:buChar char="•"/>
            </a:pPr>
            <a:r>
              <a:rPr lang="en-GB" sz="2400" dirty="0">
                <a:solidFill>
                  <a:srgbClr val="002F5F"/>
                </a:solidFill>
                <a:latin typeface="Myriad Pro"/>
                <a:cs typeface="Calibri"/>
              </a:rPr>
              <a:t>The current in a circuit travels </a:t>
            </a:r>
            <a:r>
              <a:rPr lang="en-GB" sz="2400" b="1" dirty="0">
                <a:solidFill>
                  <a:srgbClr val="002F5F"/>
                </a:solidFill>
                <a:latin typeface="Myriad Pro"/>
                <a:cs typeface="Calibri"/>
              </a:rPr>
              <a:t>from</a:t>
            </a:r>
            <a:r>
              <a:rPr lang="en-GB" sz="2400" dirty="0">
                <a:solidFill>
                  <a:srgbClr val="002F5F"/>
                </a:solidFill>
                <a:latin typeface="Myriad Pro"/>
                <a:cs typeface="Calibri"/>
              </a:rPr>
              <a:t> a power source such as a battery and travels </a:t>
            </a:r>
            <a:r>
              <a:rPr lang="en-GB" sz="2400" b="1" dirty="0">
                <a:solidFill>
                  <a:srgbClr val="002F5F"/>
                </a:solidFill>
                <a:latin typeface="Myriad Pro"/>
                <a:cs typeface="Calibri"/>
              </a:rPr>
              <a:t>towards</a:t>
            </a:r>
            <a:r>
              <a:rPr lang="en-GB" sz="2400" dirty="0">
                <a:solidFill>
                  <a:srgbClr val="002F5F"/>
                </a:solidFill>
                <a:latin typeface="Myriad Pro"/>
                <a:cs typeface="Calibri"/>
              </a:rPr>
              <a:t>  the </a:t>
            </a:r>
            <a:r>
              <a:rPr lang="en-GB" sz="2400" b="1" dirty="0">
                <a:solidFill>
                  <a:srgbClr val="002F5F"/>
                </a:solidFill>
                <a:latin typeface="Myriad Pro"/>
                <a:cs typeface="Calibri"/>
              </a:rPr>
              <a:t>ground</a:t>
            </a:r>
            <a:endParaRPr lang="en-GB" sz="2400" dirty="0">
              <a:solidFill>
                <a:srgbClr val="002F5F"/>
              </a:solidFill>
              <a:latin typeface="Myriad Pro"/>
              <a:cs typeface="Calibri"/>
            </a:endParaRPr>
          </a:p>
          <a:p>
            <a:pPr marL="342900" indent="-342900">
              <a:lnSpc>
                <a:spcPct val="150000"/>
              </a:lnSpc>
              <a:buFont typeface="Arial"/>
              <a:buChar char="•"/>
            </a:pPr>
            <a:r>
              <a:rPr lang="en-GB" sz="2400" dirty="0">
                <a:solidFill>
                  <a:srgbClr val="002F5F"/>
                </a:solidFill>
                <a:latin typeface="Myriad Pro"/>
                <a:cs typeface="Calibri"/>
              </a:rPr>
              <a:t>This flow is what powers electrical devices</a:t>
            </a:r>
          </a:p>
          <a:p>
            <a:endParaRPr lang="en-GB" dirty="0">
              <a:cs typeface="Calibri"/>
            </a:endParaRPr>
          </a:p>
        </p:txBody>
      </p:sp>
      <p:sp>
        <p:nvSpPr>
          <p:cNvPr id="5" name="Title 2">
            <a:extLst>
              <a:ext uri="{FF2B5EF4-FFF2-40B4-BE49-F238E27FC236}">
                <a16:creationId xmlns:a16="http://schemas.microsoft.com/office/drawing/2014/main" id="{ECBAEFC3-7F47-759B-4C7D-72E1CAB7E396}"/>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pic>
        <p:nvPicPr>
          <p:cNvPr id="2" name="Picture 1" descr="An Introduction to Ground: Earth Ground, Common Ground, Analog Ground, and  Digital Ground - Technical Articles">
            <a:extLst>
              <a:ext uri="{FF2B5EF4-FFF2-40B4-BE49-F238E27FC236}">
                <a16:creationId xmlns:a16="http://schemas.microsoft.com/office/drawing/2014/main" id="{735F0F4B-12E2-D923-4DAA-E7E52707F92B}"/>
              </a:ext>
            </a:extLst>
          </p:cNvPr>
          <p:cNvPicPr>
            <a:picLocks noChangeAspect="1"/>
          </p:cNvPicPr>
          <p:nvPr/>
        </p:nvPicPr>
        <p:blipFill>
          <a:blip r:embed="rId3"/>
          <a:stretch>
            <a:fillRect/>
          </a:stretch>
        </p:blipFill>
        <p:spPr>
          <a:xfrm>
            <a:off x="7412853" y="2303774"/>
            <a:ext cx="4474347" cy="3659964"/>
          </a:xfrm>
          <a:prstGeom prst="rect">
            <a:avLst/>
          </a:prstGeom>
        </p:spPr>
      </p:pic>
      <p:sp>
        <p:nvSpPr>
          <p:cNvPr id="8" name="Subtitle 4">
            <a:extLst>
              <a:ext uri="{FF2B5EF4-FFF2-40B4-BE49-F238E27FC236}">
                <a16:creationId xmlns:a16="http://schemas.microsoft.com/office/drawing/2014/main" id="{8DF62912-D792-9442-E508-D38BB77316F7}"/>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Ground Pins (GND)</a:t>
            </a:r>
            <a:endParaRPr lang="en-US" dirty="0"/>
          </a:p>
        </p:txBody>
      </p:sp>
    </p:spTree>
    <p:extLst>
      <p:ext uri="{BB962C8B-B14F-4D97-AF65-F5344CB8AC3E}">
        <p14:creationId xmlns:p14="http://schemas.microsoft.com/office/powerpoint/2010/main" val="31585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fade">
                                      <p:cBhvr>
                                        <p:cTn id="2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7ADE9A6-3E31-EB17-34DC-91DD50997963}"/>
              </a:ext>
            </a:extLst>
          </p:cNvPr>
          <p:cNvSpPr txBox="1"/>
          <p:nvPr/>
        </p:nvSpPr>
        <p:spPr>
          <a:xfrm>
            <a:off x="1049436" y="3198167"/>
            <a:ext cx="10093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panose="020B0503030403020204" pitchFamily="34" charset="0"/>
                <a:cs typeface="Calibri"/>
              </a:rPr>
              <a:t>Digital signals are discrete signals. This means they can either be </a:t>
            </a:r>
            <a:r>
              <a:rPr lang="en-GB" sz="2400" b="1" dirty="0">
                <a:solidFill>
                  <a:srgbClr val="002F5F"/>
                </a:solidFill>
                <a:latin typeface="Myriad Pro" panose="020B0503030403020204" pitchFamily="34" charset="0"/>
                <a:cs typeface="Calibri"/>
              </a:rPr>
              <a:t>ON</a:t>
            </a:r>
            <a:r>
              <a:rPr lang="en-GB" sz="2400" dirty="0">
                <a:solidFill>
                  <a:srgbClr val="002F5F"/>
                </a:solidFill>
                <a:latin typeface="Myriad Pro" panose="020B0503030403020204" pitchFamily="34" charset="0"/>
                <a:cs typeface="Calibri"/>
              </a:rPr>
              <a:t> or </a:t>
            </a:r>
            <a:r>
              <a:rPr lang="en-GB" sz="2400" b="1" dirty="0">
                <a:solidFill>
                  <a:srgbClr val="002F5F"/>
                </a:solidFill>
                <a:latin typeface="Myriad Pro" panose="020B0503030403020204" pitchFamily="34" charset="0"/>
                <a:cs typeface="Calibri"/>
              </a:rPr>
              <a:t>OFF</a:t>
            </a:r>
            <a:r>
              <a:rPr lang="en-GB" sz="2400" dirty="0">
                <a:solidFill>
                  <a:srgbClr val="002F5F"/>
                </a:solidFill>
                <a:latin typeface="Myriad Pro" panose="020B0503030403020204" pitchFamily="34" charset="0"/>
                <a:cs typeface="Calibri"/>
              </a:rPr>
              <a:t>. </a:t>
            </a:r>
          </a:p>
        </p:txBody>
      </p:sp>
      <p:pic>
        <p:nvPicPr>
          <p:cNvPr id="25" name="Picture 24" descr="Analog vs. Digital - SparkFun Learn">
            <a:extLst>
              <a:ext uri="{FF2B5EF4-FFF2-40B4-BE49-F238E27FC236}">
                <a16:creationId xmlns:a16="http://schemas.microsoft.com/office/drawing/2014/main" id="{728DE878-190C-ECCD-63FF-0C652111A073}"/>
              </a:ext>
            </a:extLst>
          </p:cNvPr>
          <p:cNvPicPr>
            <a:picLocks noChangeAspect="1"/>
          </p:cNvPicPr>
          <p:nvPr/>
        </p:nvPicPr>
        <p:blipFill>
          <a:blip r:embed="rId3"/>
          <a:stretch>
            <a:fillRect/>
          </a:stretch>
        </p:blipFill>
        <p:spPr>
          <a:xfrm>
            <a:off x="2299856" y="3891683"/>
            <a:ext cx="7592289" cy="2775946"/>
          </a:xfrm>
          <a:prstGeom prst="rect">
            <a:avLst/>
          </a:prstGeom>
        </p:spPr>
      </p:pic>
      <p:sp>
        <p:nvSpPr>
          <p:cNvPr id="2" name="Title 2">
            <a:extLst>
              <a:ext uri="{FF2B5EF4-FFF2-40B4-BE49-F238E27FC236}">
                <a16:creationId xmlns:a16="http://schemas.microsoft.com/office/drawing/2014/main" id="{3586B55A-AD80-9F9B-72F1-535A394ECBCE}"/>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1BEC2CD2-FD0E-3B84-4A40-BA82FD54D5C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Digital Pins</a:t>
            </a:r>
            <a:endParaRPr lang="en-US" dirty="0"/>
          </a:p>
        </p:txBody>
      </p:sp>
    </p:spTree>
    <p:extLst>
      <p:ext uri="{BB962C8B-B14F-4D97-AF65-F5344CB8AC3E}">
        <p14:creationId xmlns:p14="http://schemas.microsoft.com/office/powerpoint/2010/main" val="339907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Ds - IUPAC | International Union of Pure and Applied Chemistry">
            <a:extLst>
              <a:ext uri="{FF2B5EF4-FFF2-40B4-BE49-F238E27FC236}">
                <a16:creationId xmlns:a16="http://schemas.microsoft.com/office/drawing/2014/main" id="{2AEC2043-0215-B24C-0981-AC651E564EF6}"/>
              </a:ext>
            </a:extLst>
          </p:cNvPr>
          <p:cNvPicPr>
            <a:picLocks noChangeAspect="1"/>
          </p:cNvPicPr>
          <p:nvPr/>
        </p:nvPicPr>
        <p:blipFill>
          <a:blip r:embed="rId3"/>
          <a:stretch>
            <a:fillRect/>
          </a:stretch>
        </p:blipFill>
        <p:spPr>
          <a:xfrm>
            <a:off x="1551711" y="2536768"/>
            <a:ext cx="2937163" cy="1881446"/>
          </a:xfrm>
          <a:prstGeom prst="rect">
            <a:avLst/>
          </a:prstGeom>
        </p:spPr>
      </p:pic>
      <p:pic>
        <p:nvPicPr>
          <p:cNvPr id="3" name="Picture 2" descr="L1: Using buttons - Physical Computing">
            <a:extLst>
              <a:ext uri="{FF2B5EF4-FFF2-40B4-BE49-F238E27FC236}">
                <a16:creationId xmlns:a16="http://schemas.microsoft.com/office/drawing/2014/main" id="{50887FE4-9F94-567E-1895-DAF6BE8AA609}"/>
              </a:ext>
            </a:extLst>
          </p:cNvPr>
          <p:cNvPicPr>
            <a:picLocks noChangeAspect="1"/>
          </p:cNvPicPr>
          <p:nvPr/>
        </p:nvPicPr>
        <p:blipFill>
          <a:blip r:embed="rId4"/>
          <a:stretch>
            <a:fillRect/>
          </a:stretch>
        </p:blipFill>
        <p:spPr>
          <a:xfrm>
            <a:off x="6096001" y="3998962"/>
            <a:ext cx="5777344" cy="2670081"/>
          </a:xfrm>
          <a:prstGeom prst="rect">
            <a:avLst/>
          </a:prstGeom>
        </p:spPr>
      </p:pic>
      <p:pic>
        <p:nvPicPr>
          <p:cNvPr id="4" name="Picture 3" descr="Using a Buzzer with Arduino • AranaCorp">
            <a:extLst>
              <a:ext uri="{FF2B5EF4-FFF2-40B4-BE49-F238E27FC236}">
                <a16:creationId xmlns:a16="http://schemas.microsoft.com/office/drawing/2014/main" id="{CDAAA5DA-80D1-DF01-E898-60BE2D935637}"/>
              </a:ext>
            </a:extLst>
          </p:cNvPr>
          <p:cNvPicPr>
            <a:picLocks noChangeAspect="1"/>
          </p:cNvPicPr>
          <p:nvPr/>
        </p:nvPicPr>
        <p:blipFill rotWithShape="1">
          <a:blip r:embed="rId5">
            <a:clrChange>
              <a:clrFrom>
                <a:srgbClr val="FFFFFF"/>
              </a:clrFrom>
              <a:clrTo>
                <a:srgbClr val="FFFFFF">
                  <a:alpha val="0"/>
                </a:srgbClr>
              </a:clrTo>
            </a:clrChange>
          </a:blip>
          <a:srcRect l="10968" t="13636" r="20645" b="22271"/>
          <a:stretch/>
        </p:blipFill>
        <p:spPr>
          <a:xfrm>
            <a:off x="1546947" y="4892818"/>
            <a:ext cx="1715004" cy="1609116"/>
          </a:xfrm>
          <a:prstGeom prst="rect">
            <a:avLst/>
          </a:prstGeom>
        </p:spPr>
      </p:pic>
      <p:pic>
        <p:nvPicPr>
          <p:cNvPr id="5" name="Picture 4" descr="Hello World!&quot; | Arduino">
            <a:extLst>
              <a:ext uri="{FF2B5EF4-FFF2-40B4-BE49-F238E27FC236}">
                <a16:creationId xmlns:a16="http://schemas.microsoft.com/office/drawing/2014/main" id="{EBC2C6B6-B4AC-4810-B171-2BE7F0031A47}"/>
              </a:ext>
            </a:extLst>
          </p:cNvPr>
          <p:cNvPicPr>
            <a:picLocks noChangeAspect="1"/>
          </p:cNvPicPr>
          <p:nvPr/>
        </p:nvPicPr>
        <p:blipFill>
          <a:blip r:embed="rId6"/>
          <a:stretch>
            <a:fillRect/>
          </a:stretch>
        </p:blipFill>
        <p:spPr>
          <a:xfrm>
            <a:off x="5417129" y="2247139"/>
            <a:ext cx="3131127" cy="1643287"/>
          </a:xfrm>
          <a:prstGeom prst="rect">
            <a:avLst/>
          </a:prstGeom>
        </p:spPr>
      </p:pic>
      <p:sp>
        <p:nvSpPr>
          <p:cNvPr id="6" name="Title 2">
            <a:extLst>
              <a:ext uri="{FF2B5EF4-FFF2-40B4-BE49-F238E27FC236}">
                <a16:creationId xmlns:a16="http://schemas.microsoft.com/office/drawing/2014/main" id="{0416A331-E763-44C2-00DD-1F85B2481F84}"/>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7" name="Subtitle 4">
            <a:extLst>
              <a:ext uri="{FF2B5EF4-FFF2-40B4-BE49-F238E27FC236}">
                <a16:creationId xmlns:a16="http://schemas.microsoft.com/office/drawing/2014/main" id="{61CE5103-DD39-4B04-BFCC-BEA8D10B4AF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Digital Signal Devices</a:t>
            </a:r>
            <a:endParaRPr lang="en-US" dirty="0"/>
          </a:p>
        </p:txBody>
      </p:sp>
    </p:spTree>
    <p:extLst>
      <p:ext uri="{BB962C8B-B14F-4D97-AF65-F5344CB8AC3E}">
        <p14:creationId xmlns:p14="http://schemas.microsoft.com/office/powerpoint/2010/main" val="355289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586B55A-AD80-9F9B-72F1-535A394ECBCE}"/>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1BEC2CD2-FD0E-3B84-4A40-BA82FD54D5C6}"/>
              </a:ext>
            </a:extLst>
          </p:cNvPr>
          <p:cNvSpPr txBox="1">
            <a:spLocks/>
          </p:cNvSpPr>
          <p:nvPr/>
        </p:nvSpPr>
        <p:spPr>
          <a:xfrm>
            <a:off x="5165814" y="434901"/>
            <a:ext cx="6157911" cy="1318743"/>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Pulse Width Modulation (PWM) Pins</a:t>
            </a:r>
            <a:endParaRPr lang="en-US" dirty="0"/>
          </a:p>
        </p:txBody>
      </p:sp>
      <p:sp>
        <p:nvSpPr>
          <p:cNvPr id="3" name="TextBox 2">
            <a:extLst>
              <a:ext uri="{FF2B5EF4-FFF2-40B4-BE49-F238E27FC236}">
                <a16:creationId xmlns:a16="http://schemas.microsoft.com/office/drawing/2014/main" id="{4444315D-E871-43A2-09C2-7CEB68455A92}"/>
              </a:ext>
            </a:extLst>
          </p:cNvPr>
          <p:cNvSpPr txBox="1"/>
          <p:nvPr/>
        </p:nvSpPr>
        <p:spPr>
          <a:xfrm>
            <a:off x="158891" y="2824417"/>
            <a:ext cx="530245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GB" sz="2400" dirty="0">
                <a:solidFill>
                  <a:srgbClr val="002F5F"/>
                </a:solidFill>
                <a:latin typeface="Myriad Pro"/>
                <a:cs typeface="Calibri"/>
              </a:rPr>
              <a:t>Some digital pins are </a:t>
            </a:r>
            <a:r>
              <a:rPr lang="en-GB" sz="2400" b="1" dirty="0">
                <a:solidFill>
                  <a:srgbClr val="002F5F"/>
                </a:solidFill>
                <a:latin typeface="Myriad Pro"/>
                <a:cs typeface="Calibri"/>
              </a:rPr>
              <a:t>PWM</a:t>
            </a:r>
            <a:r>
              <a:rPr lang="en-GB" sz="2400" dirty="0">
                <a:solidFill>
                  <a:srgbClr val="002F5F"/>
                </a:solidFill>
                <a:latin typeface="Myriad Pro"/>
                <a:cs typeface="Calibri"/>
              </a:rPr>
              <a:t> Pins</a:t>
            </a:r>
          </a:p>
          <a:p>
            <a:pPr marL="342900" indent="-342900">
              <a:buFont typeface="Arial"/>
              <a:buChar char="•"/>
            </a:pPr>
            <a:endParaRPr lang="en-GB" sz="2400" dirty="0">
              <a:solidFill>
                <a:srgbClr val="002F5F"/>
              </a:solidFill>
              <a:latin typeface="Myriad Pro"/>
              <a:cs typeface="Calibri"/>
            </a:endParaRPr>
          </a:p>
          <a:p>
            <a:pPr marL="342900" indent="-342900">
              <a:buFont typeface="Arial"/>
              <a:buChar char="•"/>
            </a:pPr>
            <a:r>
              <a:rPr lang="en-GB" sz="2400" dirty="0">
                <a:solidFill>
                  <a:srgbClr val="002F5F"/>
                </a:solidFill>
                <a:latin typeface="Myriad Pro"/>
                <a:cs typeface="Calibri"/>
              </a:rPr>
              <a:t>This means they can output signals between </a:t>
            </a:r>
            <a:r>
              <a:rPr lang="en-GB" sz="2400" b="1" dirty="0">
                <a:solidFill>
                  <a:srgbClr val="002F5F"/>
                </a:solidFill>
                <a:latin typeface="Myriad Pro"/>
                <a:cs typeface="Calibri"/>
              </a:rPr>
              <a:t>HIGH</a:t>
            </a:r>
            <a:r>
              <a:rPr lang="en-GB" sz="2400" dirty="0">
                <a:solidFill>
                  <a:srgbClr val="002F5F"/>
                </a:solidFill>
                <a:latin typeface="Myriad Pro"/>
                <a:cs typeface="Calibri"/>
              </a:rPr>
              <a:t> and </a:t>
            </a:r>
            <a:r>
              <a:rPr lang="en-GB" sz="2400" b="1" dirty="0">
                <a:solidFill>
                  <a:srgbClr val="002F5F"/>
                </a:solidFill>
                <a:latin typeface="Myriad Pro"/>
                <a:cs typeface="Calibri"/>
              </a:rPr>
              <a:t>LOW</a:t>
            </a:r>
          </a:p>
          <a:p>
            <a:pPr marL="342900" indent="-342900">
              <a:buFont typeface="Arial"/>
              <a:buChar char="•"/>
            </a:pPr>
            <a:endParaRPr lang="en-GB" sz="2400" dirty="0">
              <a:solidFill>
                <a:srgbClr val="002F5F"/>
              </a:solidFill>
              <a:latin typeface="Myriad Pro"/>
              <a:cs typeface="Calibri"/>
            </a:endParaRPr>
          </a:p>
          <a:p>
            <a:pPr marL="342900" indent="-342900">
              <a:buFont typeface="Arial"/>
              <a:buChar char="•"/>
            </a:pPr>
            <a:r>
              <a:rPr lang="en-GB" sz="2400" dirty="0">
                <a:solidFill>
                  <a:srgbClr val="002F5F"/>
                </a:solidFill>
                <a:latin typeface="Myriad Pro"/>
                <a:cs typeface="Calibri"/>
              </a:rPr>
              <a:t>This is achieved by pulsing the pin </a:t>
            </a:r>
            <a:r>
              <a:rPr lang="en-GB" sz="2400" b="1" dirty="0">
                <a:solidFill>
                  <a:srgbClr val="002F5F"/>
                </a:solidFill>
                <a:latin typeface="Myriad Pro"/>
                <a:cs typeface="Calibri"/>
              </a:rPr>
              <a:t>ON</a:t>
            </a:r>
            <a:r>
              <a:rPr lang="en-GB" sz="2400" dirty="0">
                <a:solidFill>
                  <a:srgbClr val="002F5F"/>
                </a:solidFill>
                <a:latin typeface="Myriad Pro"/>
                <a:cs typeface="Calibri"/>
              </a:rPr>
              <a:t> and </a:t>
            </a:r>
            <a:r>
              <a:rPr lang="en-GB" sz="2400" b="1" dirty="0">
                <a:solidFill>
                  <a:srgbClr val="002F5F"/>
                </a:solidFill>
                <a:latin typeface="Myriad Pro"/>
                <a:cs typeface="Calibri"/>
              </a:rPr>
              <a:t>OFF</a:t>
            </a:r>
            <a:r>
              <a:rPr lang="en-GB" sz="2400" dirty="0">
                <a:solidFill>
                  <a:srgbClr val="002F5F"/>
                </a:solidFill>
                <a:latin typeface="Myriad Pro"/>
                <a:cs typeface="Calibri"/>
              </a:rPr>
              <a:t> very quickly  </a:t>
            </a:r>
          </a:p>
          <a:p>
            <a:endParaRPr lang="en-GB" dirty="0">
              <a:cs typeface="Calibri"/>
            </a:endParaRPr>
          </a:p>
        </p:txBody>
      </p:sp>
      <p:pic>
        <p:nvPicPr>
          <p:cNvPr id="1026" name="Picture 2" descr="Pulse Width Modulation Used for Motor Control">
            <a:extLst>
              <a:ext uri="{FF2B5EF4-FFF2-40B4-BE49-F238E27FC236}">
                <a16:creationId xmlns:a16="http://schemas.microsoft.com/office/drawing/2014/main" id="{FF99EADE-17DF-F772-DCD7-DD51D7A9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928" y="4180562"/>
            <a:ext cx="7261682" cy="25347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duino Uno Images – Browse 987 Stock Photos, Vectors, and Video | Adobe  Stock">
            <a:extLst>
              <a:ext uri="{FF2B5EF4-FFF2-40B4-BE49-F238E27FC236}">
                <a16:creationId xmlns:a16="http://schemas.microsoft.com/office/drawing/2014/main" id="{251F4549-FEA5-5805-C8F7-8B0FFFAAC51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l="38225" t="-800" r="4487" b="81184"/>
          <a:stretch/>
        </p:blipFill>
        <p:spPr bwMode="auto">
          <a:xfrm>
            <a:off x="6044242" y="2808759"/>
            <a:ext cx="4401054" cy="1074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7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5B892-01A4-4F5D-DBE2-FEDAF2B1CF22}"/>
              </a:ext>
            </a:extLst>
          </p:cNvPr>
          <p:cNvSpPr txBox="1"/>
          <p:nvPr/>
        </p:nvSpPr>
        <p:spPr>
          <a:xfrm>
            <a:off x="221205" y="3353945"/>
            <a:ext cx="65586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Analogue pins can read signals between 5v and 0v.</a:t>
            </a:r>
          </a:p>
          <a:p>
            <a:endParaRPr lang="en-GB" sz="2400" dirty="0">
              <a:solidFill>
                <a:srgbClr val="002F5F"/>
              </a:solidFill>
              <a:latin typeface="Myriad Pro"/>
              <a:cs typeface="Calibri"/>
            </a:endParaRPr>
          </a:p>
          <a:p>
            <a:r>
              <a:rPr lang="en-GB" sz="2400" dirty="0">
                <a:solidFill>
                  <a:srgbClr val="002F5F"/>
                </a:solidFill>
                <a:latin typeface="Myriad Pro"/>
                <a:cs typeface="Calibri"/>
              </a:rPr>
              <a:t>Analogue signals are great for sensors where you want very precise information.</a:t>
            </a:r>
            <a:endParaRPr lang="en-GB" dirty="0">
              <a:solidFill>
                <a:srgbClr val="002F5F"/>
              </a:solidFill>
            </a:endParaRPr>
          </a:p>
        </p:txBody>
      </p:sp>
      <p:pic>
        <p:nvPicPr>
          <p:cNvPr id="5" name="Picture 4" descr="Analogue and Digital Signals | Digestible Notes">
            <a:extLst>
              <a:ext uri="{FF2B5EF4-FFF2-40B4-BE49-F238E27FC236}">
                <a16:creationId xmlns:a16="http://schemas.microsoft.com/office/drawing/2014/main" id="{AC234F9E-8DFB-A78B-4B51-8A2D87CF7727}"/>
              </a:ext>
            </a:extLst>
          </p:cNvPr>
          <p:cNvPicPr>
            <a:picLocks noChangeAspect="1"/>
          </p:cNvPicPr>
          <p:nvPr/>
        </p:nvPicPr>
        <p:blipFill>
          <a:blip r:embed="rId3"/>
          <a:stretch>
            <a:fillRect/>
          </a:stretch>
        </p:blipFill>
        <p:spPr>
          <a:xfrm>
            <a:off x="6965746" y="3120112"/>
            <a:ext cx="4902749" cy="2955012"/>
          </a:xfrm>
          <a:prstGeom prst="rect">
            <a:avLst/>
          </a:prstGeom>
        </p:spPr>
      </p:pic>
      <p:sp>
        <p:nvSpPr>
          <p:cNvPr id="3" name="Title 2">
            <a:extLst>
              <a:ext uri="{FF2B5EF4-FFF2-40B4-BE49-F238E27FC236}">
                <a16:creationId xmlns:a16="http://schemas.microsoft.com/office/drawing/2014/main" id="{20F19C82-5D90-5CC2-C677-465C11BCE30D}"/>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7" name="Subtitle 4">
            <a:extLst>
              <a:ext uri="{FF2B5EF4-FFF2-40B4-BE49-F238E27FC236}">
                <a16:creationId xmlns:a16="http://schemas.microsoft.com/office/drawing/2014/main" id="{B6731BED-6257-2707-B1E6-C6F0B523418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Analog Pins</a:t>
            </a:r>
            <a:endParaRPr lang="en-US" dirty="0"/>
          </a:p>
        </p:txBody>
      </p:sp>
    </p:spTree>
    <p:extLst>
      <p:ext uri="{BB962C8B-B14F-4D97-AF65-F5344CB8AC3E}">
        <p14:creationId xmlns:p14="http://schemas.microsoft.com/office/powerpoint/2010/main" val="428506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E9F7588-2976-F643-8FFE-462DA9F5CA00}"/>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12" name="Subtitle 4">
            <a:extLst>
              <a:ext uri="{FF2B5EF4-FFF2-40B4-BE49-F238E27FC236}">
                <a16:creationId xmlns:a16="http://schemas.microsoft.com/office/drawing/2014/main" id="{8FA21A11-9EED-4B9E-B135-4F1FEA6A9260}"/>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Conclusion</a:t>
            </a:r>
            <a:endParaRPr lang="en-US" dirty="0"/>
          </a:p>
        </p:txBody>
      </p:sp>
      <p:sp>
        <p:nvSpPr>
          <p:cNvPr id="9" name="TextBox 8">
            <a:extLst>
              <a:ext uri="{FF2B5EF4-FFF2-40B4-BE49-F238E27FC236}">
                <a16:creationId xmlns:a16="http://schemas.microsoft.com/office/drawing/2014/main" id="{0F6044C2-7E46-DBD6-154E-51600CAF3DEC}"/>
              </a:ext>
            </a:extLst>
          </p:cNvPr>
          <p:cNvSpPr txBox="1"/>
          <p:nvPr/>
        </p:nvSpPr>
        <p:spPr>
          <a:xfrm>
            <a:off x="714098" y="3550925"/>
            <a:ext cx="10763805"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dirty="0">
                <a:solidFill>
                  <a:srgbClr val="002F5F"/>
                </a:solidFill>
                <a:latin typeface="Myriad Pro"/>
                <a:cs typeface="Calibri"/>
              </a:rPr>
              <a:t>Now that we know what the pins of the Arduino do, how do we </a:t>
            </a:r>
            <a:r>
              <a:rPr lang="en-GB" sz="3200" b="1" dirty="0">
                <a:solidFill>
                  <a:srgbClr val="002F5F"/>
                </a:solidFill>
                <a:latin typeface="Myriad Pro"/>
                <a:cs typeface="Calibri"/>
              </a:rPr>
              <a:t>control</a:t>
            </a:r>
            <a:r>
              <a:rPr lang="en-GB" sz="3200" dirty="0">
                <a:solidFill>
                  <a:srgbClr val="002F5F"/>
                </a:solidFill>
                <a:latin typeface="Myriad Pro"/>
                <a:cs typeface="Calibri"/>
              </a:rPr>
              <a:t> them?</a:t>
            </a:r>
          </a:p>
          <a:p>
            <a:pPr algn="ctr"/>
            <a:endParaRPr lang="en-GB" sz="3200" dirty="0">
              <a:solidFill>
                <a:srgbClr val="002F5F"/>
              </a:solidFill>
              <a:latin typeface="Myriad Pro"/>
              <a:cs typeface="Calibri"/>
            </a:endParaRPr>
          </a:p>
          <a:p>
            <a:pPr algn="ctr"/>
            <a:r>
              <a:rPr lang="en-GB" sz="3200" dirty="0">
                <a:solidFill>
                  <a:srgbClr val="002F5F"/>
                </a:solidFill>
                <a:latin typeface="Myriad Pro"/>
                <a:cs typeface="Calibri"/>
              </a:rPr>
              <a:t>We program it!</a:t>
            </a:r>
          </a:p>
          <a:p>
            <a:endParaRPr lang="en-GB" dirty="0">
              <a:cs typeface="Calibri"/>
            </a:endParaRPr>
          </a:p>
        </p:txBody>
      </p:sp>
    </p:spTree>
    <p:extLst>
      <p:ext uri="{BB962C8B-B14F-4D97-AF65-F5344CB8AC3E}">
        <p14:creationId xmlns:p14="http://schemas.microsoft.com/office/powerpoint/2010/main" val="69809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DF3B12E-2285-24B3-286D-48F691965D6B}"/>
              </a:ext>
            </a:extLst>
          </p:cNvPr>
          <p:cNvSpPr>
            <a:spLocks noGrp="1"/>
          </p:cNvSpPr>
          <p:nvPr>
            <p:ph type="subTitle" idx="1"/>
          </p:nvPr>
        </p:nvSpPr>
        <p:spPr>
          <a:xfrm>
            <a:off x="1476470" y="3958579"/>
            <a:ext cx="9234250" cy="1032087"/>
          </a:xfrm>
        </p:spPr>
        <p:txBody>
          <a:bodyPr vert="horz" lIns="91440" tIns="45720" rIns="91440" bIns="45720" rtlCol="0" anchor="t">
            <a:normAutofit fontScale="92500" lnSpcReduction="10000"/>
          </a:bodyPr>
          <a:lstStyle/>
          <a:p>
            <a:pPr algn="ctr"/>
            <a:r>
              <a:rPr lang="en-GB" sz="8000" dirty="0">
                <a:solidFill>
                  <a:srgbClr val="002F5F"/>
                </a:solidFill>
                <a:latin typeface="Myriad Pro"/>
              </a:rPr>
              <a:t>Any Questions?</a:t>
            </a:r>
            <a:endParaRPr lang="en-US" sz="8000" dirty="0">
              <a:solidFill>
                <a:srgbClr val="002F5F"/>
              </a:solidFill>
            </a:endParaRPr>
          </a:p>
        </p:txBody>
      </p:sp>
      <p:sp>
        <p:nvSpPr>
          <p:cNvPr id="2" name="Title 2">
            <a:extLst>
              <a:ext uri="{FF2B5EF4-FFF2-40B4-BE49-F238E27FC236}">
                <a16:creationId xmlns:a16="http://schemas.microsoft.com/office/drawing/2014/main" id="{A4A017DE-92A9-E061-0F77-6491470692CB}"/>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188870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sp>
        <p:nvSpPr>
          <p:cNvPr id="2" name="Title 1"/>
          <p:cNvSpPr>
            <a:spLocks noGrp="1"/>
          </p:cNvSpPr>
          <p:nvPr>
            <p:ph type="ctrTitle"/>
          </p:nvPr>
        </p:nvSpPr>
        <p:spPr/>
        <p:txBody>
          <a:bodyPr/>
          <a:lstStyle/>
          <a:p>
            <a:endParaRPr lang="en-GB"/>
          </a:p>
        </p:txBody>
      </p:sp>
      <p:pic>
        <p:nvPicPr>
          <p:cNvPr id="1028" name="Picture 4" descr="The 1% Club Series 3 | Be on T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69" r="7244"/>
          <a:stretch/>
        </p:blipFill>
        <p:spPr bwMode="auto">
          <a:xfrm>
            <a:off x="1524001" y="-11560"/>
            <a:ext cx="9144001" cy="68695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00" b="100000" l="9824" r="89924">
                        <a14:backgroundMark x1="31234" y1="92205" x2="31234" y2="92205"/>
                        <a14:backgroundMark x1="24685" y1="98886" x2="29471" y2="90200"/>
                        <a14:backgroundMark x1="78486" y1="85563" x2="78486" y2="85563"/>
                        <a14:backgroundMark x1="79283" y1="93310" x2="79283" y2="93310"/>
                        <a14:backgroundMark x1="82072" y1="87324" x2="82072" y2="87324"/>
                        <a14:backgroundMark x1="34263" y1="94718" x2="40637" y2="99648"/>
                        <a14:backgroundMark x1="32669" y1="89085" x2="45418" y2="99648"/>
                        <a14:backgroundMark x1="78884" y1="71479" x2="68526" y2="99648"/>
                        <a14:backgroundMark x1="73307" y1="86620" x2="60956" y2="99648"/>
                      </a14:backgroundRemoval>
                    </a14:imgEffect>
                  </a14:imgLayer>
                </a14:imgProps>
              </a:ext>
              <a:ext uri="{28A0092B-C50C-407E-A947-70E740481C1C}">
                <a14:useLocalDpi xmlns:a14="http://schemas.microsoft.com/office/drawing/2010/main" val="0"/>
              </a:ext>
            </a:extLst>
          </a:blip>
          <a:srcRect/>
          <a:stretch>
            <a:fillRect/>
          </a:stretch>
        </p:blipFill>
        <p:spPr bwMode="auto">
          <a:xfrm rot="20794078">
            <a:off x="5858782" y="328419"/>
            <a:ext cx="1043678" cy="118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762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PROGRAMMING</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76617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5016758"/>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know:</a:t>
            </a:r>
            <a:endParaRPr lang="en-US" sz="2800" dirty="0">
              <a:solidFill>
                <a:srgbClr val="000000"/>
              </a:solidFill>
              <a:latin typeface="Calibri"/>
              <a:cs typeface="Calibri"/>
            </a:endParaRPr>
          </a:p>
          <a:p>
            <a:pPr algn="ctr"/>
            <a:endParaRPr lang="en-GB" sz="2400" b="1" dirty="0">
              <a:solidFill>
                <a:srgbClr val="002F5F"/>
              </a:solidFill>
              <a:latin typeface="Myriad Pro"/>
            </a:endParaRPr>
          </a:p>
          <a:p>
            <a:pPr algn="ctr"/>
            <a:r>
              <a:rPr lang="en-GB" sz="2400" b="1" dirty="0">
                <a:solidFill>
                  <a:srgbClr val="002F5F"/>
                </a:solidFill>
                <a:latin typeface="Myriad Pro"/>
              </a:rPr>
              <a:t> </a:t>
            </a:r>
            <a:r>
              <a:rPr lang="en-GB" sz="2400" dirty="0">
                <a:solidFill>
                  <a:srgbClr val="002F5F"/>
                </a:solidFill>
                <a:latin typeface="Myriad Pro"/>
              </a:rPr>
              <a:t>What an Arduino is, what its components are and a basic understanding of how it will work.</a:t>
            </a: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cover now?</a:t>
            </a:r>
            <a:endParaRPr lang="en-GB" sz="2800" u="sng" dirty="0"/>
          </a:p>
          <a:p>
            <a:pPr algn="ctr"/>
            <a:endParaRPr lang="en-GB" sz="2400" dirty="0">
              <a:solidFill>
                <a:srgbClr val="002F5F"/>
              </a:solidFill>
              <a:latin typeface="Myriad Pro"/>
            </a:endParaRPr>
          </a:p>
          <a:p>
            <a:pPr algn="ctr"/>
            <a:r>
              <a:rPr lang="en-GB" sz="2400" dirty="0">
                <a:solidFill>
                  <a:srgbClr val="002F5F"/>
                </a:solidFill>
                <a:latin typeface="Myriad Pro"/>
              </a:rPr>
              <a:t> How to get an output from your Arduino? What does an IDE look like and how do we write code?</a:t>
            </a:r>
            <a:endParaRPr lang="en-GB" dirty="0"/>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8" name="Title 2">
            <a:extLst>
              <a:ext uri="{FF2B5EF4-FFF2-40B4-BE49-F238E27FC236}">
                <a16:creationId xmlns:a16="http://schemas.microsoft.com/office/drawing/2014/main" id="{4387F9DD-6813-C618-C348-2BA0A3D733CF}"/>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9" name="Subtitle 4">
            <a:extLst>
              <a:ext uri="{FF2B5EF4-FFF2-40B4-BE49-F238E27FC236}">
                <a16:creationId xmlns:a16="http://schemas.microsoft.com/office/drawing/2014/main" id="{82F497E4-21F3-3CB0-5ACE-420ADA8522DD}"/>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Objectives</a:t>
            </a:r>
            <a:endParaRPr lang="en-US" dirty="0"/>
          </a:p>
        </p:txBody>
      </p:sp>
    </p:spTree>
    <p:extLst>
      <p:ext uri="{BB962C8B-B14F-4D97-AF65-F5344CB8AC3E}">
        <p14:creationId xmlns:p14="http://schemas.microsoft.com/office/powerpoint/2010/main" val="10702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46C29A3-4EB4-941D-838A-5AA43F6C71ED}"/>
              </a:ext>
            </a:extLst>
          </p:cNvPr>
          <p:cNvSpPr txBox="1"/>
          <p:nvPr/>
        </p:nvSpPr>
        <p:spPr>
          <a:xfrm>
            <a:off x="1230443" y="2760755"/>
            <a:ext cx="9731114" cy="523220"/>
          </a:xfrm>
          <a:prstGeom prst="rect">
            <a:avLst/>
          </a:prstGeom>
          <a:noFill/>
        </p:spPr>
        <p:txBody>
          <a:bodyPr wrap="square" lIns="91440" tIns="45720" rIns="91440" bIns="45720" rtlCol="0" anchor="t">
            <a:spAutoFit/>
          </a:bodyPr>
          <a:lstStyle/>
          <a:p>
            <a:pPr algn="ctr"/>
            <a:r>
              <a:rPr lang="en-GB" sz="2800" b="1" dirty="0">
                <a:solidFill>
                  <a:srgbClr val="002F5F"/>
                </a:solidFill>
                <a:latin typeface="Myriad Pro"/>
              </a:rPr>
              <a:t>IDE </a:t>
            </a:r>
            <a:r>
              <a:rPr lang="en-GB" sz="2800" dirty="0">
                <a:solidFill>
                  <a:srgbClr val="002F5F"/>
                </a:solidFill>
                <a:latin typeface="Myriad Pro"/>
              </a:rPr>
              <a:t>stands for</a:t>
            </a:r>
            <a:r>
              <a:rPr lang="en-GB" sz="2800" b="1" dirty="0">
                <a:solidFill>
                  <a:srgbClr val="002F5F"/>
                </a:solidFill>
                <a:latin typeface="Myriad Pro"/>
              </a:rPr>
              <a:t> I</a:t>
            </a:r>
            <a:r>
              <a:rPr lang="en-GB" sz="2800" dirty="0">
                <a:solidFill>
                  <a:srgbClr val="002F5F"/>
                </a:solidFill>
                <a:latin typeface="Myriad Pro"/>
              </a:rPr>
              <a:t>ntegrated</a:t>
            </a:r>
            <a:r>
              <a:rPr lang="en-GB" sz="2800" b="1" dirty="0">
                <a:solidFill>
                  <a:srgbClr val="002F5F"/>
                </a:solidFill>
                <a:latin typeface="Myriad Pro"/>
              </a:rPr>
              <a:t> D</a:t>
            </a:r>
            <a:r>
              <a:rPr lang="en-GB" sz="2800" dirty="0">
                <a:solidFill>
                  <a:srgbClr val="002F5F"/>
                </a:solidFill>
                <a:latin typeface="Myriad Pro"/>
              </a:rPr>
              <a:t>evelopment</a:t>
            </a:r>
            <a:r>
              <a:rPr lang="en-GB" sz="2800" b="1" dirty="0">
                <a:solidFill>
                  <a:srgbClr val="002F5F"/>
                </a:solidFill>
                <a:latin typeface="Myriad Pro"/>
              </a:rPr>
              <a:t> E</a:t>
            </a:r>
            <a:r>
              <a:rPr lang="en-GB" sz="2800" dirty="0">
                <a:solidFill>
                  <a:srgbClr val="002F5F"/>
                </a:solidFill>
                <a:latin typeface="Myriad Pro"/>
              </a:rPr>
              <a:t>nvironment</a:t>
            </a:r>
            <a:endParaRPr lang="en-GB" sz="2400" dirty="0">
              <a:solidFill>
                <a:srgbClr val="002F5F"/>
              </a:solidFill>
              <a:latin typeface="Myriad Pro"/>
              <a:cs typeface="Calibri"/>
            </a:endParaRPr>
          </a:p>
        </p:txBody>
      </p:sp>
      <p:pic>
        <p:nvPicPr>
          <p:cNvPr id="23" name="Picture 22" descr="A screenshot of a computer program&#10;&#10;Description automatically generated">
            <a:extLst>
              <a:ext uri="{FF2B5EF4-FFF2-40B4-BE49-F238E27FC236}">
                <a16:creationId xmlns:a16="http://schemas.microsoft.com/office/drawing/2014/main" id="{B77F94C5-1737-26CE-AD15-D95A87489FB5}"/>
              </a:ext>
            </a:extLst>
          </p:cNvPr>
          <p:cNvPicPr>
            <a:picLocks noChangeAspect="1"/>
          </p:cNvPicPr>
          <p:nvPr/>
        </p:nvPicPr>
        <p:blipFill>
          <a:blip r:embed="rId2"/>
          <a:stretch>
            <a:fillRect/>
          </a:stretch>
        </p:blipFill>
        <p:spPr>
          <a:xfrm>
            <a:off x="3353697" y="3346706"/>
            <a:ext cx="5435232" cy="3409455"/>
          </a:xfrm>
          <a:prstGeom prst="rect">
            <a:avLst/>
          </a:prstGeom>
        </p:spPr>
      </p:pic>
      <p:sp>
        <p:nvSpPr>
          <p:cNvPr id="28" name="TextBox 27">
            <a:extLst>
              <a:ext uri="{FF2B5EF4-FFF2-40B4-BE49-F238E27FC236}">
                <a16:creationId xmlns:a16="http://schemas.microsoft.com/office/drawing/2014/main" id="{3DC4DB4D-A37A-507E-D27F-9A32C53E20CA}"/>
              </a:ext>
            </a:extLst>
          </p:cNvPr>
          <p:cNvSpPr txBox="1"/>
          <p:nvPr/>
        </p:nvSpPr>
        <p:spPr>
          <a:xfrm>
            <a:off x="8792182" y="4301830"/>
            <a:ext cx="3219478" cy="1200329"/>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 This is where you select the board you are wanting to use</a:t>
            </a:r>
            <a:endParaRPr lang="en-GB" sz="2400" dirty="0">
              <a:solidFill>
                <a:srgbClr val="002F5F"/>
              </a:solidFill>
              <a:latin typeface="Myriad Pro" panose="020B0503030403020204" pitchFamily="34" charset="0"/>
              <a:cs typeface="Calibri"/>
            </a:endParaRPr>
          </a:p>
        </p:txBody>
      </p:sp>
      <p:cxnSp>
        <p:nvCxnSpPr>
          <p:cNvPr id="29" name="Connector: Curved 28">
            <a:extLst>
              <a:ext uri="{FF2B5EF4-FFF2-40B4-BE49-F238E27FC236}">
                <a16:creationId xmlns:a16="http://schemas.microsoft.com/office/drawing/2014/main" id="{BEE45BA8-5AB2-D5B6-BFB3-F6556294F7A7}"/>
              </a:ext>
            </a:extLst>
          </p:cNvPr>
          <p:cNvCxnSpPr>
            <a:cxnSpLocks/>
          </p:cNvCxnSpPr>
          <p:nvPr/>
        </p:nvCxnSpPr>
        <p:spPr>
          <a:xfrm rot="10800000">
            <a:off x="6540852" y="3964510"/>
            <a:ext cx="2423043" cy="615959"/>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87774F-D836-AC8C-1A82-B653603A5E1F}"/>
              </a:ext>
            </a:extLst>
          </p:cNvPr>
          <p:cNvSpPr txBox="1"/>
          <p:nvPr/>
        </p:nvSpPr>
        <p:spPr>
          <a:xfrm>
            <a:off x="-168630" y="5408652"/>
            <a:ext cx="3219478" cy="830997"/>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 This is where the code you write will go</a:t>
            </a:r>
            <a:endParaRPr lang="en-GB" sz="2400" dirty="0">
              <a:solidFill>
                <a:srgbClr val="002F5F"/>
              </a:solidFill>
              <a:latin typeface="Myriad Pro" panose="020B0503030403020204" pitchFamily="34" charset="0"/>
              <a:cs typeface="Calibri"/>
            </a:endParaRPr>
          </a:p>
        </p:txBody>
      </p:sp>
      <p:cxnSp>
        <p:nvCxnSpPr>
          <p:cNvPr id="33" name="Straight Arrow Connector 32">
            <a:extLst>
              <a:ext uri="{FF2B5EF4-FFF2-40B4-BE49-F238E27FC236}">
                <a16:creationId xmlns:a16="http://schemas.microsoft.com/office/drawing/2014/main" id="{40851721-45E4-D566-1758-ABD18FDA3891}"/>
              </a:ext>
            </a:extLst>
          </p:cNvPr>
          <p:cNvCxnSpPr>
            <a:cxnSpLocks/>
          </p:cNvCxnSpPr>
          <p:nvPr/>
        </p:nvCxnSpPr>
        <p:spPr>
          <a:xfrm flipV="1">
            <a:off x="2922731" y="3964509"/>
            <a:ext cx="877340" cy="4246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9F74C0-8F64-2F20-2965-E32B7D07604E}"/>
              </a:ext>
            </a:extLst>
          </p:cNvPr>
          <p:cNvCxnSpPr>
            <a:cxnSpLocks/>
          </p:cNvCxnSpPr>
          <p:nvPr/>
        </p:nvCxnSpPr>
        <p:spPr>
          <a:xfrm flipV="1">
            <a:off x="2922733" y="5065422"/>
            <a:ext cx="1073197" cy="4366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B4C37F-9D82-6B9B-2841-5E891E68A1D6}"/>
              </a:ext>
            </a:extLst>
          </p:cNvPr>
          <p:cNvSpPr txBox="1"/>
          <p:nvPr/>
        </p:nvSpPr>
        <p:spPr>
          <a:xfrm>
            <a:off x="-158327" y="3865091"/>
            <a:ext cx="3219478" cy="1200329"/>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The upload button is how we transfer the code to the Arduino</a:t>
            </a:r>
            <a:endParaRPr lang="en-US" sz="2400" dirty="0">
              <a:solidFill>
                <a:srgbClr val="000000"/>
              </a:solidFill>
              <a:latin typeface="Myriad Pro" panose="020B0503030403020204" pitchFamily="34" charset="0"/>
              <a:cs typeface="Calibri"/>
            </a:endParaRPr>
          </a:p>
        </p:txBody>
      </p:sp>
      <p:sp>
        <p:nvSpPr>
          <p:cNvPr id="8" name="Title 2">
            <a:extLst>
              <a:ext uri="{FF2B5EF4-FFF2-40B4-BE49-F238E27FC236}">
                <a16:creationId xmlns:a16="http://schemas.microsoft.com/office/drawing/2014/main" id="{C9CFEC76-C312-A367-F149-EF4BF51B21EC}"/>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9" name="Subtitle 4">
            <a:extLst>
              <a:ext uri="{FF2B5EF4-FFF2-40B4-BE49-F238E27FC236}">
                <a16:creationId xmlns:a16="http://schemas.microsoft.com/office/drawing/2014/main" id="{37156113-19D3-984E-DA97-43F7F18A5650}"/>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Navigating the IDE</a:t>
            </a:r>
            <a:endParaRPr lang="en-US" dirty="0"/>
          </a:p>
        </p:txBody>
      </p:sp>
    </p:spTree>
    <p:extLst>
      <p:ext uri="{BB962C8B-B14F-4D97-AF65-F5344CB8AC3E}">
        <p14:creationId xmlns:p14="http://schemas.microsoft.com/office/powerpoint/2010/main" val="352561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3FFB9F9-3A60-F491-03D0-6B6C827DE535}"/>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11" name="Subtitle 4">
            <a:extLst>
              <a:ext uri="{FF2B5EF4-FFF2-40B4-BE49-F238E27FC236}">
                <a16:creationId xmlns:a16="http://schemas.microsoft.com/office/drawing/2014/main" id="{D3F79F11-50E3-BB85-A783-224CFEDB515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Functions</a:t>
            </a:r>
            <a:endParaRPr lang="en-US" dirty="0"/>
          </a:p>
        </p:txBody>
      </p:sp>
      <p:sp>
        <p:nvSpPr>
          <p:cNvPr id="12" name="TextBox 11">
            <a:extLst>
              <a:ext uri="{FF2B5EF4-FFF2-40B4-BE49-F238E27FC236}">
                <a16:creationId xmlns:a16="http://schemas.microsoft.com/office/drawing/2014/main" id="{449F9B74-7EF4-F77B-9ECA-D32D5641F212}"/>
              </a:ext>
            </a:extLst>
          </p:cNvPr>
          <p:cNvSpPr txBox="1"/>
          <p:nvPr/>
        </p:nvSpPr>
        <p:spPr>
          <a:xfrm>
            <a:off x="192904" y="2821331"/>
            <a:ext cx="116942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02F5F"/>
                </a:solidFill>
                <a:latin typeface="Myriad Pro"/>
              </a:rPr>
              <a:t>Functions</a:t>
            </a:r>
            <a:r>
              <a:rPr lang="en-GB" sz="2400" dirty="0">
                <a:solidFill>
                  <a:srgbClr val="002F5F"/>
                </a:solidFill>
                <a:latin typeface="Myriad Pro"/>
              </a:rPr>
              <a:t> are self-contained modules of code</a:t>
            </a:r>
          </a:p>
          <a:p>
            <a:endParaRPr lang="en-GB" sz="2400" dirty="0">
              <a:solidFill>
                <a:srgbClr val="002F5F"/>
              </a:solidFill>
              <a:latin typeface="Myriad Pro"/>
            </a:endParaRPr>
          </a:p>
          <a:p>
            <a:r>
              <a:rPr lang="en-GB" sz="2400" b="1" dirty="0">
                <a:solidFill>
                  <a:srgbClr val="002F5F"/>
                </a:solidFill>
                <a:latin typeface="Myriad Pro"/>
              </a:rPr>
              <a:t>Setup</a:t>
            </a:r>
            <a:r>
              <a:rPr lang="en-GB" sz="2400" dirty="0">
                <a:solidFill>
                  <a:srgbClr val="002F5F"/>
                </a:solidFill>
                <a:latin typeface="Myriad Pro"/>
              </a:rPr>
              <a:t> will run when the code is initialised. It will only run once. It is used to set pin modes and start the Serial Monitor.</a:t>
            </a:r>
            <a:endParaRPr lang="en-US" sz="2400" dirty="0">
              <a:solidFill>
                <a:srgbClr val="000000"/>
              </a:solidFill>
              <a:cs typeface="Calibri"/>
            </a:endParaRPr>
          </a:p>
          <a:p>
            <a:endParaRPr lang="en-GB" sz="2400" dirty="0">
              <a:solidFill>
                <a:srgbClr val="002F5F"/>
              </a:solidFill>
              <a:latin typeface="Myriad Pro"/>
            </a:endParaRPr>
          </a:p>
          <a:p>
            <a:r>
              <a:rPr lang="en-GB" sz="2400" b="1" dirty="0">
                <a:solidFill>
                  <a:srgbClr val="002F5F"/>
                </a:solidFill>
                <a:latin typeface="Myriad Pro"/>
              </a:rPr>
              <a:t>Loop</a:t>
            </a:r>
            <a:r>
              <a:rPr lang="en-GB" sz="2400" dirty="0">
                <a:solidFill>
                  <a:srgbClr val="002F5F"/>
                </a:solidFill>
                <a:latin typeface="Myriad Pro"/>
              </a:rPr>
              <a:t> will run infinitely once setup function has ran. Loop is where our code is going to go. It will constantly cycle through.</a:t>
            </a:r>
            <a:endParaRPr lang="en-US" sz="2400" dirty="0">
              <a:solidFill>
                <a:srgbClr val="000000"/>
              </a:solidFill>
              <a:ea typeface="Calibri"/>
              <a:cs typeface="Calibri"/>
            </a:endParaRPr>
          </a:p>
          <a:p>
            <a:endParaRPr lang="en-GB" sz="2400" dirty="0">
              <a:solidFill>
                <a:srgbClr val="002F5F"/>
              </a:solidFill>
              <a:latin typeface="Myriad Pro"/>
            </a:endParaRPr>
          </a:p>
          <a:p>
            <a:r>
              <a:rPr lang="en-GB" sz="2400" dirty="0">
                <a:solidFill>
                  <a:srgbClr val="002F5F"/>
                </a:solidFill>
                <a:latin typeface="Myriad Pro"/>
              </a:rPr>
              <a:t>What does this mean?</a:t>
            </a:r>
            <a:endParaRPr lang="en-US" sz="2400" dirty="0">
              <a:solidFill>
                <a:srgbClr val="000000"/>
              </a:solidFill>
              <a:ea typeface="Calibri"/>
              <a:cs typeface="Calibri"/>
            </a:endParaRPr>
          </a:p>
        </p:txBody>
      </p:sp>
    </p:spTree>
    <p:extLst>
      <p:ext uri="{BB962C8B-B14F-4D97-AF65-F5344CB8AC3E}">
        <p14:creationId xmlns:p14="http://schemas.microsoft.com/office/powerpoint/2010/main" val="234553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E1646580-4DA9-ABAE-9DA9-6CFD3319E4FA}"/>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20" name="Subtitle 4">
            <a:extLst>
              <a:ext uri="{FF2B5EF4-FFF2-40B4-BE49-F238E27FC236}">
                <a16:creationId xmlns:a16="http://schemas.microsoft.com/office/drawing/2014/main" id="{0C0F4002-FC92-7EDC-17F5-4FEB0ECFDF75}"/>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Functions</a:t>
            </a:r>
            <a:endParaRPr lang="en-US" dirty="0"/>
          </a:p>
        </p:txBody>
      </p:sp>
      <p:sp>
        <p:nvSpPr>
          <p:cNvPr id="21" name="Flowchart: Terminator 20">
            <a:extLst>
              <a:ext uri="{FF2B5EF4-FFF2-40B4-BE49-F238E27FC236}">
                <a16:creationId xmlns:a16="http://schemas.microsoft.com/office/drawing/2014/main" id="{0E6FF9F4-A8A2-466E-EB15-A429B8DE87D8}"/>
              </a:ext>
            </a:extLst>
          </p:cNvPr>
          <p:cNvSpPr/>
          <p:nvPr/>
        </p:nvSpPr>
        <p:spPr>
          <a:xfrm>
            <a:off x="2294162" y="29823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22" name="Flowchart: Process 21">
            <a:extLst>
              <a:ext uri="{FF2B5EF4-FFF2-40B4-BE49-F238E27FC236}">
                <a16:creationId xmlns:a16="http://schemas.microsoft.com/office/drawing/2014/main" id="{14082861-9261-326F-A97C-E4D7E3222931}"/>
              </a:ext>
            </a:extLst>
          </p:cNvPr>
          <p:cNvSpPr/>
          <p:nvPr/>
        </p:nvSpPr>
        <p:spPr>
          <a:xfrm>
            <a:off x="2005421" y="4004129"/>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23" name="Flowchart: Process 22">
            <a:extLst>
              <a:ext uri="{FF2B5EF4-FFF2-40B4-BE49-F238E27FC236}">
                <a16:creationId xmlns:a16="http://schemas.microsoft.com/office/drawing/2014/main" id="{C56A1544-D052-5438-F0B7-C4AA83D0496B}"/>
              </a:ext>
            </a:extLst>
          </p:cNvPr>
          <p:cNvSpPr/>
          <p:nvPr/>
        </p:nvSpPr>
        <p:spPr>
          <a:xfrm>
            <a:off x="2005422" y="541247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Loop()</a:t>
            </a:r>
          </a:p>
        </p:txBody>
      </p:sp>
      <p:cxnSp>
        <p:nvCxnSpPr>
          <p:cNvPr id="25" name="Straight Arrow Connector 24">
            <a:extLst>
              <a:ext uri="{FF2B5EF4-FFF2-40B4-BE49-F238E27FC236}">
                <a16:creationId xmlns:a16="http://schemas.microsoft.com/office/drawing/2014/main" id="{9D2164DE-BCA2-A285-1576-0663E038FBF7}"/>
              </a:ext>
            </a:extLst>
          </p:cNvPr>
          <p:cNvCxnSpPr>
            <a:stCxn id="21" idx="2"/>
            <a:endCxn id="22" idx="0"/>
          </p:cNvCxnSpPr>
          <p:nvPr/>
        </p:nvCxnSpPr>
        <p:spPr>
          <a:xfrm flipH="1">
            <a:off x="3055256" y="3435896"/>
            <a:ext cx="1" cy="568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9CDA49-897A-66E1-A7B8-4834F59579CC}"/>
              </a:ext>
            </a:extLst>
          </p:cNvPr>
          <p:cNvCxnSpPr>
            <a:stCxn id="22" idx="2"/>
            <a:endCxn id="23" idx="0"/>
          </p:cNvCxnSpPr>
          <p:nvPr/>
        </p:nvCxnSpPr>
        <p:spPr>
          <a:xfrm>
            <a:off x="3055256" y="4800437"/>
            <a:ext cx="1" cy="6120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2A0D1A0-15C6-74B0-DD24-DAFFE97A679A}"/>
              </a:ext>
            </a:extLst>
          </p:cNvPr>
          <p:cNvCxnSpPr>
            <a:cxnSpLocks/>
            <a:stCxn id="23" idx="2"/>
            <a:endCxn id="23" idx="1"/>
          </p:cNvCxnSpPr>
          <p:nvPr/>
        </p:nvCxnSpPr>
        <p:spPr>
          <a:xfrm rot="5400000" flipH="1">
            <a:off x="2331261" y="5484793"/>
            <a:ext cx="398154" cy="1049835"/>
          </a:xfrm>
          <a:prstGeom prst="bentConnector4">
            <a:avLst>
              <a:gd name="adj1" fmla="val -57415"/>
              <a:gd name="adj2" fmla="val 121775"/>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AE758F8-0E77-C7C6-C9BF-B540526F592E}"/>
              </a:ext>
            </a:extLst>
          </p:cNvPr>
          <p:cNvSpPr txBox="1"/>
          <p:nvPr/>
        </p:nvSpPr>
        <p:spPr>
          <a:xfrm>
            <a:off x="5454284" y="2683589"/>
            <a:ext cx="35861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Program will start when after you Upload it</a:t>
            </a:r>
          </a:p>
        </p:txBody>
      </p:sp>
      <p:sp>
        <p:nvSpPr>
          <p:cNvPr id="37" name="TextBox 36">
            <a:extLst>
              <a:ext uri="{FF2B5EF4-FFF2-40B4-BE49-F238E27FC236}">
                <a16:creationId xmlns:a16="http://schemas.microsoft.com/office/drawing/2014/main" id="{921243DF-5CD0-96FE-390B-4199C6664EC2}"/>
              </a:ext>
            </a:extLst>
          </p:cNvPr>
          <p:cNvSpPr txBox="1"/>
          <p:nvPr/>
        </p:nvSpPr>
        <p:spPr>
          <a:xfrm>
            <a:off x="6748034" y="4062445"/>
            <a:ext cx="3586157"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Setup Function executes automatically after program starts</a:t>
            </a:r>
          </a:p>
        </p:txBody>
      </p:sp>
      <p:sp>
        <p:nvSpPr>
          <p:cNvPr id="38" name="TextBox 37">
            <a:extLst>
              <a:ext uri="{FF2B5EF4-FFF2-40B4-BE49-F238E27FC236}">
                <a16:creationId xmlns:a16="http://schemas.microsoft.com/office/drawing/2014/main" id="{E31ADE86-4D9B-5F48-8EE9-0333B50D07C4}"/>
              </a:ext>
            </a:extLst>
          </p:cNvPr>
          <p:cNvSpPr txBox="1"/>
          <p:nvPr/>
        </p:nvSpPr>
        <p:spPr>
          <a:xfrm>
            <a:off x="8041783" y="5810633"/>
            <a:ext cx="35861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Loop Function starts after Setup and repeats forever</a:t>
            </a:r>
          </a:p>
        </p:txBody>
      </p:sp>
      <p:cxnSp>
        <p:nvCxnSpPr>
          <p:cNvPr id="44" name="Straight Arrow Connector 43">
            <a:extLst>
              <a:ext uri="{FF2B5EF4-FFF2-40B4-BE49-F238E27FC236}">
                <a16:creationId xmlns:a16="http://schemas.microsoft.com/office/drawing/2014/main" id="{BCB071CE-753D-6655-3527-4685277BF0D0}"/>
              </a:ext>
            </a:extLst>
          </p:cNvPr>
          <p:cNvCxnSpPr>
            <a:stCxn id="36" idx="1"/>
          </p:cNvCxnSpPr>
          <p:nvPr/>
        </p:nvCxnSpPr>
        <p:spPr>
          <a:xfrm flipH="1">
            <a:off x="4149876" y="3099086"/>
            <a:ext cx="1304406" cy="11002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32C19C22-08FA-B75B-F85C-3052838F0B10}"/>
              </a:ext>
            </a:extLst>
          </p:cNvPr>
          <p:cNvCxnSpPr>
            <a:cxnSpLocks/>
          </p:cNvCxnSpPr>
          <p:nvPr/>
        </p:nvCxnSpPr>
        <p:spPr>
          <a:xfrm flipH="1" flipV="1">
            <a:off x="4774357" y="4581479"/>
            <a:ext cx="2145632" cy="21895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BCEF0703-B23B-7DDF-6909-52D818B1CF43}"/>
              </a:ext>
            </a:extLst>
          </p:cNvPr>
          <p:cNvCxnSpPr>
            <a:cxnSpLocks/>
          </p:cNvCxnSpPr>
          <p:nvPr/>
        </p:nvCxnSpPr>
        <p:spPr>
          <a:xfrm flipH="1" flipV="1">
            <a:off x="4644572" y="5867332"/>
            <a:ext cx="3348235" cy="32794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907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repeatCount="indefinite" fill="hold" nodeType="clickEffect">
                                  <p:stCondLst>
                                    <p:cond delay="0"/>
                                  </p:stCondLst>
                                  <p:endCondLst>
                                    <p:cond evt="onNext" delay="0">
                                      <p:tgtEl>
                                        <p:sldTgt/>
                                      </p:tgtEl>
                                    </p:cond>
                                  </p:endCondLst>
                                  <p:childTnLst>
                                    <p:set>
                                      <p:cBhvr>
                                        <p:cTn id="47" dur="1" fill="hold">
                                          <p:stCondLst>
                                            <p:cond delay="0"/>
                                          </p:stCondLst>
                                        </p:cTn>
                                        <p:tgtEl>
                                          <p:spTgt spid="30"/>
                                        </p:tgtEl>
                                        <p:attrNameLst>
                                          <p:attrName>style.visibility</p:attrName>
                                        </p:attrNameLst>
                                      </p:cBhvr>
                                      <p:to>
                                        <p:strVal val="visible"/>
                                      </p:to>
                                    </p:set>
                                    <p:animEffect transition="in" filter="wheel(1)">
                                      <p:cBhvr>
                                        <p:cTn id="4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6" grpId="0"/>
      <p:bldP spid="37" grpId="0"/>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05655" y="3166676"/>
            <a:ext cx="5112932" cy="2308324"/>
          </a:xfrm>
          <a:prstGeom prst="rect">
            <a:avLst/>
          </a:prstGeom>
          <a:noFill/>
        </p:spPr>
        <p:txBody>
          <a:bodyPr wrap="square" lIns="91440" tIns="45720" rIns="91440" bIns="45720" rtlCol="0" anchor="t">
            <a:spAutoFit/>
          </a:bodyPr>
          <a:lstStyle/>
          <a:p>
            <a:pPr algn="ctr"/>
            <a:r>
              <a:rPr lang="en-GB" sz="2400" b="1" u="sng" dirty="0">
                <a:solidFill>
                  <a:srgbClr val="002F5F"/>
                </a:solidFill>
                <a:latin typeface="Myriad Pro" panose="020B0503030403020204" pitchFamily="34" charset="0"/>
              </a:rPr>
              <a:t>You should now know:</a:t>
            </a:r>
            <a:endParaRPr lang="en-US" sz="2400" dirty="0">
              <a:solidFill>
                <a:srgbClr val="002F5F"/>
              </a:solidFill>
              <a:latin typeface="Myriad Pro" panose="020B0503030403020204" pitchFamily="34" charset="0"/>
              <a:cs typeface="Calibri"/>
            </a:endParaRPr>
          </a:p>
          <a:p>
            <a:pPr algn="ctr"/>
            <a:endParaRPr lang="en-GB" sz="2400" b="1" u="sng"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 How to get an output from your Arduino, What an IDE looks like and how to write code. You are now all programmers! </a:t>
            </a:r>
            <a:endParaRPr lang="en-GB" sz="2400" dirty="0">
              <a:solidFill>
                <a:srgbClr val="002F5F"/>
              </a:solidFill>
              <a:latin typeface="Myriad Pro" panose="020B0503030403020204" pitchFamily="34" charset="0"/>
              <a:cs typeface="Calibri" panose="020F0502020204030204"/>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52293588-A8DC-BA0D-E7F6-728FC7864149}"/>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11" name="Subtitle 4">
            <a:extLst>
              <a:ext uri="{FF2B5EF4-FFF2-40B4-BE49-F238E27FC236}">
                <a16:creationId xmlns:a16="http://schemas.microsoft.com/office/drawing/2014/main" id="{42CA7561-D13A-B199-C0BF-BF6F8FF6E981}"/>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Going Forward</a:t>
            </a:r>
            <a:endParaRPr lang="en-US" dirty="0"/>
          </a:p>
        </p:txBody>
      </p:sp>
    </p:spTree>
    <p:extLst>
      <p:ext uri="{BB962C8B-B14F-4D97-AF65-F5344CB8AC3E}">
        <p14:creationId xmlns:p14="http://schemas.microsoft.com/office/powerpoint/2010/main" val="8980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DC MOTORS</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CWO Annabelle Larmour</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3316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AMSCN 8PCS DC Gearbox Motor TT Motor 3V 6V Dual Shaft Electric Gear  Motors with 2Pin Male Connector Wire 1:48 for Arduino Smart RC Car Robot  Toys DIY Kit : Amazon.in: Toys">
            <a:extLst>
              <a:ext uri="{FF2B5EF4-FFF2-40B4-BE49-F238E27FC236}">
                <a16:creationId xmlns:a16="http://schemas.microsoft.com/office/drawing/2014/main" id="{CB3B224B-B284-A566-7800-FD9363DE167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850995">
            <a:off x="3655905" y="2056079"/>
            <a:ext cx="5304076" cy="53040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513B47D5-6573-8414-091F-B8BCB47A8889}"/>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DC MOTORS</a:t>
            </a:r>
          </a:p>
        </p:txBody>
      </p:sp>
      <p:sp>
        <p:nvSpPr>
          <p:cNvPr id="5" name="Subtitle 4">
            <a:extLst>
              <a:ext uri="{FF2B5EF4-FFF2-40B4-BE49-F238E27FC236}">
                <a16:creationId xmlns:a16="http://schemas.microsoft.com/office/drawing/2014/main" id="{F0496875-3D48-849B-5DE3-C7E29DB51749}"/>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does it look like?</a:t>
            </a:r>
            <a:endParaRPr lang="en-US" dirty="0"/>
          </a:p>
        </p:txBody>
      </p:sp>
    </p:spTree>
    <p:extLst>
      <p:ext uri="{BB962C8B-B14F-4D97-AF65-F5344CB8AC3E}">
        <p14:creationId xmlns:p14="http://schemas.microsoft.com/office/powerpoint/2010/main" val="38329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MECHANICAL BUILD</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11363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p>
          <a:p>
            <a:pPr algn="ctr">
              <a:lnSpc>
                <a:spcPct val="150000"/>
              </a:lnSpc>
            </a:pPr>
            <a:r>
              <a:rPr lang="en-GB" sz="2400" b="1" dirty="0">
                <a:solidFill>
                  <a:srgbClr val="002F5F"/>
                </a:solidFill>
                <a:latin typeface="Myriad Pro"/>
                <a:ea typeface="+mj-ea"/>
                <a:cs typeface="+mj-cs"/>
              </a:rPr>
              <a:t>SGT Kieron Sale</a:t>
            </a:r>
          </a:p>
        </p:txBody>
      </p:sp>
    </p:spTree>
    <p:extLst>
      <p:ext uri="{BB962C8B-B14F-4D97-AF65-F5344CB8AC3E}">
        <p14:creationId xmlns:p14="http://schemas.microsoft.com/office/powerpoint/2010/main" val="201408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ELECTRICAL BUILD</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CI Lucas Clark</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69832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normAutofit/>
          </a:bodyPr>
          <a:lstStyle/>
          <a:p>
            <a:r>
              <a:rPr lang="en-GB" sz="2800" dirty="0"/>
              <a:t>Each time a question comes up, write your answer down on your whiteboard.</a:t>
            </a:r>
          </a:p>
          <a:p>
            <a:r>
              <a:rPr lang="en-GB" sz="2800" dirty="0"/>
              <a:t>You will have 30s per slide</a:t>
            </a:r>
          </a:p>
          <a:p>
            <a:endParaRPr lang="en-GB" sz="2800" dirty="0"/>
          </a:p>
          <a:p>
            <a:r>
              <a:rPr lang="en-GB" sz="2800" dirty="0"/>
              <a:t>Still participate after you have been knocked out – you just wont be involved in the competition</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STEM Icebreaker</a:t>
            </a:r>
          </a:p>
        </p:txBody>
      </p:sp>
    </p:spTree>
    <p:extLst>
      <p:ext uri="{BB962C8B-B14F-4D97-AF65-F5344CB8AC3E}">
        <p14:creationId xmlns:p14="http://schemas.microsoft.com/office/powerpoint/2010/main" val="3725638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MOTOR CONTROL</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FG OFF Harrison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5356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0D00118-66C3-B712-4F45-15558BFB1716}"/>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MOTOR CONTROL</a:t>
            </a:r>
          </a:p>
        </p:txBody>
      </p:sp>
      <p:sp>
        <p:nvSpPr>
          <p:cNvPr id="5" name="Subtitle 4">
            <a:extLst>
              <a:ext uri="{FF2B5EF4-FFF2-40B4-BE49-F238E27FC236}">
                <a16:creationId xmlns:a16="http://schemas.microsoft.com/office/drawing/2014/main" id="{BB64A31C-F1DA-64FB-CEA8-6EEF2A6F41D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L298N Motor Driver</a:t>
            </a:r>
            <a:endParaRPr lang="en-US" dirty="0"/>
          </a:p>
        </p:txBody>
      </p:sp>
      <p:sp>
        <p:nvSpPr>
          <p:cNvPr id="8" name="TextBox 7">
            <a:extLst>
              <a:ext uri="{FF2B5EF4-FFF2-40B4-BE49-F238E27FC236}">
                <a16:creationId xmlns:a16="http://schemas.microsoft.com/office/drawing/2014/main" id="{5340B5BC-BFE9-9B04-3FEF-3DC7E846937B}"/>
              </a:ext>
            </a:extLst>
          </p:cNvPr>
          <p:cNvSpPr txBox="1"/>
          <p:nvPr/>
        </p:nvSpPr>
        <p:spPr>
          <a:xfrm>
            <a:off x="587768" y="2742821"/>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Power</a:t>
            </a:r>
          </a:p>
        </p:txBody>
      </p:sp>
      <p:sp>
        <p:nvSpPr>
          <p:cNvPr id="11" name="TextBox 10">
            <a:extLst>
              <a:ext uri="{FF2B5EF4-FFF2-40B4-BE49-F238E27FC236}">
                <a16:creationId xmlns:a16="http://schemas.microsoft.com/office/drawing/2014/main" id="{3B7D7BE4-B056-444C-2554-E8D04929E38F}"/>
              </a:ext>
            </a:extLst>
          </p:cNvPr>
          <p:cNvSpPr txBox="1"/>
          <p:nvPr/>
        </p:nvSpPr>
        <p:spPr>
          <a:xfrm>
            <a:off x="2316035" y="3342036"/>
            <a:ext cx="1467010"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Ground</a:t>
            </a:r>
          </a:p>
        </p:txBody>
      </p:sp>
      <p:sp>
        <p:nvSpPr>
          <p:cNvPr id="12" name="TextBox 11">
            <a:extLst>
              <a:ext uri="{FF2B5EF4-FFF2-40B4-BE49-F238E27FC236}">
                <a16:creationId xmlns:a16="http://schemas.microsoft.com/office/drawing/2014/main" id="{83979770-6A13-8127-99CB-AD1A61056D42}"/>
              </a:ext>
            </a:extLst>
          </p:cNvPr>
          <p:cNvSpPr txBox="1"/>
          <p:nvPr/>
        </p:nvSpPr>
        <p:spPr>
          <a:xfrm>
            <a:off x="10189028" y="2742139"/>
            <a:ext cx="141520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Power</a:t>
            </a:r>
          </a:p>
        </p:txBody>
      </p:sp>
      <p:sp>
        <p:nvSpPr>
          <p:cNvPr id="13" name="TextBox 12">
            <a:extLst>
              <a:ext uri="{FF2B5EF4-FFF2-40B4-BE49-F238E27FC236}">
                <a16:creationId xmlns:a16="http://schemas.microsoft.com/office/drawing/2014/main" id="{2242EAE1-255E-ED18-7FBF-43B5BB8225A8}"/>
              </a:ext>
            </a:extLst>
          </p:cNvPr>
          <p:cNvSpPr txBox="1"/>
          <p:nvPr/>
        </p:nvSpPr>
        <p:spPr>
          <a:xfrm>
            <a:off x="8460761" y="3339522"/>
            <a:ext cx="141520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Ground</a:t>
            </a:r>
          </a:p>
        </p:txBody>
      </p:sp>
      <p:sp>
        <p:nvSpPr>
          <p:cNvPr id="14" name="TextBox 13">
            <a:extLst>
              <a:ext uri="{FF2B5EF4-FFF2-40B4-BE49-F238E27FC236}">
                <a16:creationId xmlns:a16="http://schemas.microsoft.com/office/drawing/2014/main" id="{A556DFF3-20A6-4556-4122-42261591840E}"/>
              </a:ext>
            </a:extLst>
          </p:cNvPr>
          <p:cNvSpPr txBox="1"/>
          <p:nvPr/>
        </p:nvSpPr>
        <p:spPr>
          <a:xfrm>
            <a:off x="2571418" y="5426449"/>
            <a:ext cx="1296773"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Battery Power</a:t>
            </a:r>
          </a:p>
        </p:txBody>
      </p:sp>
      <p:sp>
        <p:nvSpPr>
          <p:cNvPr id="15" name="TextBox 14">
            <a:extLst>
              <a:ext uri="{FF2B5EF4-FFF2-40B4-BE49-F238E27FC236}">
                <a16:creationId xmlns:a16="http://schemas.microsoft.com/office/drawing/2014/main" id="{F15ABACF-473A-0006-B60E-FE72DC48554B}"/>
              </a:ext>
            </a:extLst>
          </p:cNvPr>
          <p:cNvSpPr txBox="1"/>
          <p:nvPr/>
        </p:nvSpPr>
        <p:spPr>
          <a:xfrm>
            <a:off x="1257363" y="5435495"/>
            <a:ext cx="129677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Battery Ground</a:t>
            </a:r>
          </a:p>
        </p:txBody>
      </p:sp>
      <p:sp>
        <p:nvSpPr>
          <p:cNvPr id="16" name="TextBox 15">
            <a:extLst>
              <a:ext uri="{FF2B5EF4-FFF2-40B4-BE49-F238E27FC236}">
                <a16:creationId xmlns:a16="http://schemas.microsoft.com/office/drawing/2014/main" id="{FF5A660D-E16E-C1D1-1042-B061E925F0DD}"/>
              </a:ext>
            </a:extLst>
          </p:cNvPr>
          <p:cNvSpPr txBox="1"/>
          <p:nvPr/>
        </p:nvSpPr>
        <p:spPr>
          <a:xfrm>
            <a:off x="8755174" y="5406305"/>
            <a:ext cx="2605440"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Speed and Direction Control</a:t>
            </a:r>
          </a:p>
        </p:txBody>
      </p:sp>
      <p:cxnSp>
        <p:nvCxnSpPr>
          <p:cNvPr id="18" name="Connector: Elbow 17">
            <a:extLst>
              <a:ext uri="{FF2B5EF4-FFF2-40B4-BE49-F238E27FC236}">
                <a16:creationId xmlns:a16="http://schemas.microsoft.com/office/drawing/2014/main" id="{91F9AD3E-2E04-FBAA-3586-6797D7307E2A}"/>
              </a:ext>
            </a:extLst>
          </p:cNvPr>
          <p:cNvCxnSpPr>
            <a:cxnSpLocks/>
            <a:stCxn id="11" idx="2"/>
            <a:endCxn id="28" idx="1"/>
          </p:cNvCxnSpPr>
          <p:nvPr/>
        </p:nvCxnSpPr>
        <p:spPr>
          <a:xfrm rot="16200000" flipH="1">
            <a:off x="3361479" y="3861094"/>
            <a:ext cx="665939" cy="128981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D573FAA-F943-CEDF-DA93-4B533F4C5236}"/>
              </a:ext>
            </a:extLst>
          </p:cNvPr>
          <p:cNvCxnSpPr>
            <a:cxnSpLocks/>
            <a:stCxn id="8" idx="2"/>
            <a:endCxn id="29" idx="1"/>
          </p:cNvCxnSpPr>
          <p:nvPr/>
        </p:nvCxnSpPr>
        <p:spPr>
          <a:xfrm rot="16200000" flipH="1">
            <a:off x="2007838" y="2887254"/>
            <a:ext cx="1644955" cy="3018082"/>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0997CEF-3BB9-949E-CBDF-DF389CB3EDC8}"/>
              </a:ext>
            </a:extLst>
          </p:cNvPr>
          <p:cNvCxnSpPr>
            <a:cxnSpLocks/>
            <a:stCxn id="13" idx="2"/>
            <a:endCxn id="30" idx="3"/>
          </p:cNvCxnSpPr>
          <p:nvPr/>
        </p:nvCxnSpPr>
        <p:spPr>
          <a:xfrm rot="5400000">
            <a:off x="8222867" y="3820527"/>
            <a:ext cx="595504" cy="1295489"/>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24CFA1D-D5E3-8FBB-4B9C-7315216FF92B}"/>
              </a:ext>
            </a:extLst>
          </p:cNvPr>
          <p:cNvCxnSpPr>
            <a:cxnSpLocks/>
            <a:stCxn id="12" idx="2"/>
            <a:endCxn id="31" idx="3"/>
          </p:cNvCxnSpPr>
          <p:nvPr/>
        </p:nvCxnSpPr>
        <p:spPr>
          <a:xfrm rot="5400000">
            <a:off x="8598408" y="2847602"/>
            <a:ext cx="1572688" cy="302375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Flowchart: Process 27">
            <a:extLst>
              <a:ext uri="{FF2B5EF4-FFF2-40B4-BE49-F238E27FC236}">
                <a16:creationId xmlns:a16="http://schemas.microsoft.com/office/drawing/2014/main" id="{DB4158B6-D799-063F-E062-3E4D540BF4B0}"/>
              </a:ext>
            </a:extLst>
          </p:cNvPr>
          <p:cNvSpPr/>
          <p:nvPr/>
        </p:nvSpPr>
        <p:spPr>
          <a:xfrm>
            <a:off x="4339356" y="4594510"/>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Process 28">
            <a:extLst>
              <a:ext uri="{FF2B5EF4-FFF2-40B4-BE49-F238E27FC236}">
                <a16:creationId xmlns:a16="http://schemas.microsoft.com/office/drawing/2014/main" id="{652C49F7-E554-6384-F48D-877D3B6A6D18}"/>
              </a:ext>
            </a:extLst>
          </p:cNvPr>
          <p:cNvSpPr/>
          <p:nvPr/>
        </p:nvSpPr>
        <p:spPr>
          <a:xfrm>
            <a:off x="4339356" y="4974311"/>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Process 29">
            <a:extLst>
              <a:ext uri="{FF2B5EF4-FFF2-40B4-BE49-F238E27FC236}">
                <a16:creationId xmlns:a16="http://schemas.microsoft.com/office/drawing/2014/main" id="{60F14C3A-D6FE-4967-136D-D38BEC5EFFB6}"/>
              </a:ext>
            </a:extLst>
          </p:cNvPr>
          <p:cNvSpPr/>
          <p:nvPr/>
        </p:nvSpPr>
        <p:spPr>
          <a:xfrm>
            <a:off x="7181163" y="4521561"/>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Process 30">
            <a:extLst>
              <a:ext uri="{FF2B5EF4-FFF2-40B4-BE49-F238E27FC236}">
                <a16:creationId xmlns:a16="http://schemas.microsoft.com/office/drawing/2014/main" id="{0DA97646-B437-1770-5BCE-0905AC9474E2}"/>
              </a:ext>
            </a:extLst>
          </p:cNvPr>
          <p:cNvSpPr/>
          <p:nvPr/>
        </p:nvSpPr>
        <p:spPr>
          <a:xfrm>
            <a:off x="7181163" y="4901362"/>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Process 35">
            <a:extLst>
              <a:ext uri="{FF2B5EF4-FFF2-40B4-BE49-F238E27FC236}">
                <a16:creationId xmlns:a16="http://schemas.microsoft.com/office/drawing/2014/main" id="{367D96CE-C6EF-8A6E-3119-72638471F978}"/>
              </a:ext>
            </a:extLst>
          </p:cNvPr>
          <p:cNvSpPr/>
          <p:nvPr/>
        </p:nvSpPr>
        <p:spPr>
          <a:xfrm>
            <a:off x="4934426" y="5690085"/>
            <a:ext cx="287383"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Process 36">
            <a:extLst>
              <a:ext uri="{FF2B5EF4-FFF2-40B4-BE49-F238E27FC236}">
                <a16:creationId xmlns:a16="http://schemas.microsoft.com/office/drawing/2014/main" id="{6BA316DB-A6FC-E69B-A30E-354F05DFFF07}"/>
              </a:ext>
            </a:extLst>
          </p:cNvPr>
          <p:cNvSpPr/>
          <p:nvPr/>
        </p:nvSpPr>
        <p:spPr>
          <a:xfrm>
            <a:off x="5334883" y="5690085"/>
            <a:ext cx="287383"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Connector: Elbow 38">
            <a:extLst>
              <a:ext uri="{FF2B5EF4-FFF2-40B4-BE49-F238E27FC236}">
                <a16:creationId xmlns:a16="http://schemas.microsoft.com/office/drawing/2014/main" id="{3A0BA4DB-9F89-78CF-8D72-9B8B0CB013B5}"/>
              </a:ext>
            </a:extLst>
          </p:cNvPr>
          <p:cNvCxnSpPr>
            <a:stCxn id="14" idx="2"/>
            <a:endCxn id="36" idx="2"/>
          </p:cNvCxnSpPr>
          <p:nvPr/>
        </p:nvCxnSpPr>
        <p:spPr>
          <a:xfrm rot="5400000" flipH="1" flipV="1">
            <a:off x="4109742" y="5289071"/>
            <a:ext cx="78437" cy="1858313"/>
          </a:xfrm>
          <a:prstGeom prst="bentConnector3">
            <a:avLst>
              <a:gd name="adj1" fmla="val -291444"/>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DEFAB9D-F82A-D800-13B9-00C0E12E7BAA}"/>
              </a:ext>
            </a:extLst>
          </p:cNvPr>
          <p:cNvCxnSpPr>
            <a:stCxn id="15" idx="2"/>
            <a:endCxn id="37" idx="2"/>
          </p:cNvCxnSpPr>
          <p:nvPr/>
        </p:nvCxnSpPr>
        <p:spPr>
          <a:xfrm rot="5400000" flipH="1" flipV="1">
            <a:off x="3648420" y="4436338"/>
            <a:ext cx="87483" cy="3572825"/>
          </a:xfrm>
          <a:prstGeom prst="bentConnector3">
            <a:avLst>
              <a:gd name="adj1" fmla="val -457289"/>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1FAB87-024F-F372-6069-222138D71BEB}"/>
              </a:ext>
            </a:extLst>
          </p:cNvPr>
          <p:cNvPicPr>
            <a:picLocks noChangeAspect="1"/>
          </p:cNvPicPr>
          <p:nvPr/>
        </p:nvPicPr>
        <p:blipFill>
          <a:blip r:embed="rId2">
            <a:clrChange>
              <a:clrFrom>
                <a:srgbClr val="EEEEEE"/>
              </a:clrFrom>
              <a:clrTo>
                <a:srgbClr val="EEEEEE">
                  <a:alpha val="0"/>
                </a:srgbClr>
              </a:clrTo>
            </a:clrChange>
          </a:blip>
          <a:stretch>
            <a:fillRect/>
          </a:stretch>
        </p:blipFill>
        <p:spPr>
          <a:xfrm>
            <a:off x="4237742" y="2532048"/>
            <a:ext cx="3716516" cy="3705254"/>
          </a:xfrm>
          <a:prstGeom prst="rect">
            <a:avLst/>
          </a:prstGeom>
        </p:spPr>
      </p:pic>
      <p:sp>
        <p:nvSpPr>
          <p:cNvPr id="43" name="Rectangle: Rounded Corners 42">
            <a:extLst>
              <a:ext uri="{FF2B5EF4-FFF2-40B4-BE49-F238E27FC236}">
                <a16:creationId xmlns:a16="http://schemas.microsoft.com/office/drawing/2014/main" id="{B24739D7-6A93-F39B-C413-64FA4B949A34}"/>
              </a:ext>
            </a:extLst>
          </p:cNvPr>
          <p:cNvSpPr/>
          <p:nvPr/>
        </p:nvSpPr>
        <p:spPr>
          <a:xfrm>
            <a:off x="6142780" y="5770086"/>
            <a:ext cx="1315296" cy="408923"/>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ctor: Elbow 44">
            <a:extLst>
              <a:ext uri="{FF2B5EF4-FFF2-40B4-BE49-F238E27FC236}">
                <a16:creationId xmlns:a16="http://schemas.microsoft.com/office/drawing/2014/main" id="{3FE8E9D5-9DE9-150D-31F0-5B79608ED88C}"/>
              </a:ext>
            </a:extLst>
          </p:cNvPr>
          <p:cNvCxnSpPr>
            <a:cxnSpLocks/>
            <a:stCxn id="16" idx="2"/>
            <a:endCxn id="43" idx="2"/>
          </p:cNvCxnSpPr>
          <p:nvPr/>
        </p:nvCxnSpPr>
        <p:spPr>
          <a:xfrm rot="5400000" flipH="1">
            <a:off x="8400014" y="4579423"/>
            <a:ext cx="58293" cy="3257466"/>
          </a:xfrm>
          <a:prstGeom prst="bentConnector3">
            <a:avLst>
              <a:gd name="adj1" fmla="val -392157"/>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5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6" grpId="0"/>
      <p:bldP spid="28" grpId="0" animBg="1"/>
      <p:bldP spid="29" grpId="0" animBg="1"/>
      <p:bldP spid="30" grpId="0" animBg="1"/>
      <p:bldP spid="31" grpId="0" animBg="1"/>
      <p:bldP spid="36" grpId="0" animBg="1"/>
      <p:bldP spid="37" grpId="0" animBg="1"/>
      <p:bldP spid="4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0D00118-66C3-B712-4F45-15558BFB1716}"/>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5" name="Subtitle 4">
            <a:extLst>
              <a:ext uri="{FF2B5EF4-FFF2-40B4-BE49-F238E27FC236}">
                <a16:creationId xmlns:a16="http://schemas.microsoft.com/office/drawing/2014/main" id="{BB64A31C-F1DA-64FB-CEA8-6EEF2A6F41D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L298N Motor Driver</a:t>
            </a:r>
            <a:endParaRPr lang="en-US" dirty="0"/>
          </a:p>
        </p:txBody>
      </p:sp>
      <p:sp>
        <p:nvSpPr>
          <p:cNvPr id="2" name="Rectangle 1">
            <a:extLst>
              <a:ext uri="{FF2B5EF4-FFF2-40B4-BE49-F238E27FC236}">
                <a16:creationId xmlns:a16="http://schemas.microsoft.com/office/drawing/2014/main" id="{70E2FE05-BF76-4D55-5532-5766611B02FE}"/>
              </a:ext>
            </a:extLst>
          </p:cNvPr>
          <p:cNvSpPr/>
          <p:nvPr/>
        </p:nvSpPr>
        <p:spPr>
          <a:xfrm>
            <a:off x="6324600" y="2945605"/>
            <a:ext cx="492920"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D39A1EC-E52D-3F93-CC94-9283A6EC4C14}"/>
              </a:ext>
            </a:extLst>
          </p:cNvPr>
          <p:cNvSpPr/>
          <p:nvPr/>
        </p:nvSpPr>
        <p:spPr>
          <a:xfrm>
            <a:off x="6817521" y="2945604"/>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5E302C8-7057-3EF1-99DE-9E9D9893F4D6}"/>
              </a:ext>
            </a:extLst>
          </p:cNvPr>
          <p:cNvSpPr/>
          <p:nvPr/>
        </p:nvSpPr>
        <p:spPr>
          <a:xfrm>
            <a:off x="7317587" y="2945603"/>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E518752-8CEA-9B49-22B0-30EFEB74424A}"/>
              </a:ext>
            </a:extLst>
          </p:cNvPr>
          <p:cNvSpPr/>
          <p:nvPr/>
        </p:nvSpPr>
        <p:spPr>
          <a:xfrm>
            <a:off x="7817653" y="2945602"/>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BAF9E0A-CBA9-CC92-89F9-247B2DEF0D57}"/>
              </a:ext>
            </a:extLst>
          </p:cNvPr>
          <p:cNvSpPr/>
          <p:nvPr/>
        </p:nvSpPr>
        <p:spPr>
          <a:xfrm>
            <a:off x="8317719" y="2945602"/>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E2D4C2A-BAF7-CB9E-23CF-A8E838069774}"/>
              </a:ext>
            </a:extLst>
          </p:cNvPr>
          <p:cNvSpPr/>
          <p:nvPr/>
        </p:nvSpPr>
        <p:spPr>
          <a:xfrm>
            <a:off x="8817785" y="2945601"/>
            <a:ext cx="481015"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78B4593-2EBE-A174-D6A1-EACF9DEE862F}"/>
              </a:ext>
            </a:extLst>
          </p:cNvPr>
          <p:cNvSpPr txBox="1"/>
          <p:nvPr/>
        </p:nvSpPr>
        <p:spPr>
          <a:xfrm>
            <a:off x="124411" y="3845377"/>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Speed</a:t>
            </a:r>
          </a:p>
        </p:txBody>
      </p:sp>
      <p:cxnSp>
        <p:nvCxnSpPr>
          <p:cNvPr id="32" name="Connector: Elbow 31">
            <a:extLst>
              <a:ext uri="{FF2B5EF4-FFF2-40B4-BE49-F238E27FC236}">
                <a16:creationId xmlns:a16="http://schemas.microsoft.com/office/drawing/2014/main" id="{0B6F4A87-BF4E-2156-4CF1-89E157115B48}"/>
              </a:ext>
            </a:extLst>
          </p:cNvPr>
          <p:cNvCxnSpPr>
            <a:stCxn id="23" idx="3"/>
            <a:endCxn id="2" idx="2"/>
          </p:cNvCxnSpPr>
          <p:nvPr/>
        </p:nvCxnSpPr>
        <p:spPr>
          <a:xfrm flipV="1">
            <a:off x="1591422" y="3771900"/>
            <a:ext cx="4979638" cy="48897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B63D5C-7942-3026-A821-9160BB3795F7}"/>
              </a:ext>
            </a:extLst>
          </p:cNvPr>
          <p:cNvSpPr txBox="1"/>
          <p:nvPr/>
        </p:nvSpPr>
        <p:spPr>
          <a:xfrm>
            <a:off x="10600578" y="3087860"/>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Speed</a:t>
            </a:r>
          </a:p>
        </p:txBody>
      </p:sp>
      <p:cxnSp>
        <p:nvCxnSpPr>
          <p:cNvPr id="34" name="Connector: Elbow 33">
            <a:extLst>
              <a:ext uri="{FF2B5EF4-FFF2-40B4-BE49-F238E27FC236}">
                <a16:creationId xmlns:a16="http://schemas.microsoft.com/office/drawing/2014/main" id="{1C8832C2-8F6A-E62D-398A-2278A490EFF0}"/>
              </a:ext>
            </a:extLst>
          </p:cNvPr>
          <p:cNvCxnSpPr>
            <a:cxnSpLocks/>
            <a:stCxn id="33" idx="2"/>
            <a:endCxn id="21" idx="2"/>
          </p:cNvCxnSpPr>
          <p:nvPr/>
        </p:nvCxnSpPr>
        <p:spPr>
          <a:xfrm rot="5400000" flipH="1">
            <a:off x="10122708" y="2707482"/>
            <a:ext cx="146961" cy="2275791"/>
          </a:xfrm>
          <a:prstGeom prst="bentConnector3">
            <a:avLst>
              <a:gd name="adj1" fmla="val -39752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57E98A-1489-E75C-54E6-A5AECD93298C}"/>
              </a:ext>
            </a:extLst>
          </p:cNvPr>
          <p:cNvSpPr txBox="1"/>
          <p:nvPr/>
        </p:nvSpPr>
        <p:spPr>
          <a:xfrm>
            <a:off x="635000" y="5437580"/>
            <a:ext cx="2670133"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Counter-Clockwise</a:t>
            </a:r>
          </a:p>
        </p:txBody>
      </p:sp>
      <p:sp>
        <p:nvSpPr>
          <p:cNvPr id="44" name="TextBox 43">
            <a:extLst>
              <a:ext uri="{FF2B5EF4-FFF2-40B4-BE49-F238E27FC236}">
                <a16:creationId xmlns:a16="http://schemas.microsoft.com/office/drawing/2014/main" id="{99C76A28-DE6F-3334-55F0-8F92DFF73F61}"/>
              </a:ext>
            </a:extLst>
          </p:cNvPr>
          <p:cNvSpPr txBox="1"/>
          <p:nvPr/>
        </p:nvSpPr>
        <p:spPr>
          <a:xfrm>
            <a:off x="3476744" y="4485548"/>
            <a:ext cx="149204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Clockwise</a:t>
            </a:r>
          </a:p>
        </p:txBody>
      </p:sp>
      <p:sp>
        <p:nvSpPr>
          <p:cNvPr id="46" name="TextBox 45">
            <a:extLst>
              <a:ext uri="{FF2B5EF4-FFF2-40B4-BE49-F238E27FC236}">
                <a16:creationId xmlns:a16="http://schemas.microsoft.com/office/drawing/2014/main" id="{DA6E1AA5-846E-4C4A-A2D2-D197B3D0507A}"/>
              </a:ext>
            </a:extLst>
          </p:cNvPr>
          <p:cNvSpPr txBox="1"/>
          <p:nvPr/>
        </p:nvSpPr>
        <p:spPr>
          <a:xfrm>
            <a:off x="9731115" y="5883234"/>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Clockwise</a:t>
            </a:r>
          </a:p>
        </p:txBody>
      </p:sp>
      <p:sp>
        <p:nvSpPr>
          <p:cNvPr id="47" name="TextBox 46">
            <a:extLst>
              <a:ext uri="{FF2B5EF4-FFF2-40B4-BE49-F238E27FC236}">
                <a16:creationId xmlns:a16="http://schemas.microsoft.com/office/drawing/2014/main" id="{0D919721-E3BB-9ED1-3A2A-74A5E351ADB2}"/>
              </a:ext>
            </a:extLst>
          </p:cNvPr>
          <p:cNvSpPr txBox="1"/>
          <p:nvPr/>
        </p:nvSpPr>
        <p:spPr>
          <a:xfrm>
            <a:off x="9058293" y="4901046"/>
            <a:ext cx="28126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Counter-Clockwise</a:t>
            </a:r>
          </a:p>
        </p:txBody>
      </p:sp>
      <p:cxnSp>
        <p:nvCxnSpPr>
          <p:cNvPr id="48" name="Connector: Elbow 47">
            <a:extLst>
              <a:ext uri="{FF2B5EF4-FFF2-40B4-BE49-F238E27FC236}">
                <a16:creationId xmlns:a16="http://schemas.microsoft.com/office/drawing/2014/main" id="{0D788CD8-A04A-E26A-14E1-A8F866562318}"/>
              </a:ext>
            </a:extLst>
          </p:cNvPr>
          <p:cNvCxnSpPr>
            <a:cxnSpLocks/>
            <a:stCxn id="44" idx="3"/>
            <a:endCxn id="3" idx="2"/>
          </p:cNvCxnSpPr>
          <p:nvPr/>
        </p:nvCxnSpPr>
        <p:spPr>
          <a:xfrm flipV="1">
            <a:off x="4968788" y="3771899"/>
            <a:ext cx="2098766" cy="112914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7F897D7-722F-967E-E6AC-954886A32A4F}"/>
              </a:ext>
            </a:extLst>
          </p:cNvPr>
          <p:cNvCxnSpPr>
            <a:cxnSpLocks/>
            <a:stCxn id="42" idx="3"/>
            <a:endCxn id="10" idx="2"/>
          </p:cNvCxnSpPr>
          <p:nvPr/>
        </p:nvCxnSpPr>
        <p:spPr>
          <a:xfrm flipV="1">
            <a:off x="3305133" y="3771898"/>
            <a:ext cx="4262487" cy="2081181"/>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67BB03B-FAAF-91DE-BF41-5BA2B62FCF75}"/>
              </a:ext>
            </a:extLst>
          </p:cNvPr>
          <p:cNvCxnSpPr>
            <a:cxnSpLocks/>
            <a:stCxn id="46" idx="1"/>
            <a:endCxn id="17" idx="2"/>
          </p:cNvCxnSpPr>
          <p:nvPr/>
        </p:nvCxnSpPr>
        <p:spPr>
          <a:xfrm rot="10800000">
            <a:off x="8067687" y="3771897"/>
            <a:ext cx="1663429" cy="252683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CE14E44-B7DE-D8B5-074D-0DB3518D3244}"/>
              </a:ext>
            </a:extLst>
          </p:cNvPr>
          <p:cNvCxnSpPr>
            <a:cxnSpLocks/>
            <a:stCxn id="47" idx="1"/>
            <a:endCxn id="19" idx="2"/>
          </p:cNvCxnSpPr>
          <p:nvPr/>
        </p:nvCxnSpPr>
        <p:spPr>
          <a:xfrm rot="10800000">
            <a:off x="8567753" y="3771897"/>
            <a:ext cx="490541" cy="154464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1FAB87-024F-F372-6069-222138D71BEB}"/>
              </a:ext>
            </a:extLst>
          </p:cNvPr>
          <p:cNvPicPr>
            <a:picLocks noChangeAspect="1"/>
          </p:cNvPicPr>
          <p:nvPr/>
        </p:nvPicPr>
        <p:blipFill>
          <a:blip r:embed="rId2">
            <a:clrChange>
              <a:clrFrom>
                <a:srgbClr val="EEEEEE"/>
              </a:clrFrom>
              <a:clrTo>
                <a:srgbClr val="EEEEEE">
                  <a:alpha val="0"/>
                </a:srgbClr>
              </a:clrTo>
            </a:clrChange>
          </a:blip>
          <a:stretch>
            <a:fillRect/>
          </a:stretch>
        </p:blipFill>
        <p:spPr>
          <a:xfrm>
            <a:off x="1675657" y="-4895039"/>
            <a:ext cx="8840685" cy="8813896"/>
          </a:xfrm>
          <a:prstGeom prst="rect">
            <a:avLst/>
          </a:prstGeom>
        </p:spPr>
      </p:pic>
    </p:spTree>
    <p:extLst>
      <p:ext uri="{BB962C8B-B14F-4D97-AF65-F5344CB8AC3E}">
        <p14:creationId xmlns:p14="http://schemas.microsoft.com/office/powerpoint/2010/main" val="316108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42" grpId="0"/>
      <p:bldP spid="44" grpId="0"/>
      <p:bldP spid="46"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ULTRASONIC SENSOR</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1138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CI Lucas Clark</a:t>
            </a:r>
          </a:p>
          <a:p>
            <a:pPr algn="ctr">
              <a:lnSpc>
                <a:spcPct val="150000"/>
              </a:lnSpc>
            </a:pPr>
            <a:r>
              <a:rPr lang="en-GB" sz="2400" b="1" dirty="0">
                <a:solidFill>
                  <a:srgbClr val="002F5F"/>
                </a:solidFill>
                <a:latin typeface="Myriad Pro"/>
                <a:ea typeface="+mj-ea"/>
                <a:cs typeface="+mj-cs"/>
              </a:rPr>
              <a:t>CI Harry Redhead</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2181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3108543"/>
          </a:xfrm>
          <a:prstGeom prst="rect">
            <a:avLst/>
          </a:prstGeom>
          <a:noFill/>
        </p:spPr>
        <p:txBody>
          <a:bodyPr wrap="square" lIns="91440" tIns="45720" rIns="91440" bIns="45720" rtlCol="0" anchor="t">
            <a:spAutoFit/>
          </a:bodyPr>
          <a:lstStyle/>
          <a:p>
            <a:pPr algn="ctr"/>
            <a:endParaRPr lang="en-GB" sz="2400" b="1" dirty="0">
              <a:solidFill>
                <a:srgbClr val="002F5F"/>
              </a:solidFill>
              <a:latin typeface="Myriad Pro"/>
              <a:ea typeface="Calibri"/>
              <a:cs typeface="Calibri"/>
            </a:endParaRP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learn now?</a:t>
            </a:r>
            <a:endParaRPr lang="en-GB" sz="2800" u="sng" dirty="0"/>
          </a:p>
          <a:p>
            <a:pPr algn="ctr"/>
            <a:endParaRPr lang="en-GB" sz="2400" b="1" dirty="0">
              <a:solidFill>
                <a:srgbClr val="002F5F"/>
              </a:solidFill>
              <a:latin typeface="Myriad Pro"/>
            </a:endParaRPr>
          </a:p>
          <a:p>
            <a:pPr algn="ctr"/>
            <a:r>
              <a:rPr lang="en-GB" sz="2400" dirty="0">
                <a:solidFill>
                  <a:srgbClr val="002F5F"/>
                </a:solidFill>
                <a:latin typeface="Myriad Pro"/>
              </a:rPr>
              <a:t>What is an ultrasonic sensor. How to deal with unknown environments. Thinking like an engineer</a:t>
            </a: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7F1E31A5-C5EC-4707-C820-32F0F4FD25A4}"/>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1" name="Subtitle 4">
            <a:extLst>
              <a:ext uri="{FF2B5EF4-FFF2-40B4-BE49-F238E27FC236}">
                <a16:creationId xmlns:a16="http://schemas.microsoft.com/office/drawing/2014/main" id="{B188A2CF-3195-EF0A-25E2-E2BA65AD020F}"/>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Objectives</a:t>
            </a:r>
            <a:endParaRPr lang="en-US" dirty="0"/>
          </a:p>
        </p:txBody>
      </p:sp>
    </p:spTree>
    <p:extLst>
      <p:ext uri="{BB962C8B-B14F-4D97-AF65-F5344CB8AC3E}">
        <p14:creationId xmlns:p14="http://schemas.microsoft.com/office/powerpoint/2010/main" val="16961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0B4C37F-9D82-6B9B-2841-5E891E68A1D6}"/>
              </a:ext>
            </a:extLst>
          </p:cNvPr>
          <p:cNvSpPr txBox="1"/>
          <p:nvPr/>
        </p:nvSpPr>
        <p:spPr>
          <a:xfrm>
            <a:off x="600161" y="2602965"/>
            <a:ext cx="3219478" cy="3539430"/>
          </a:xfrm>
          <a:prstGeom prst="rect">
            <a:avLst/>
          </a:prstGeom>
          <a:noFill/>
        </p:spPr>
        <p:txBody>
          <a:bodyPr wrap="square" lIns="91440" tIns="45720" rIns="91440" bIns="45720" rtlCol="0" anchor="t">
            <a:spAutoFit/>
          </a:bodyPr>
          <a:lstStyle/>
          <a:p>
            <a:pPr algn="ctr"/>
            <a:r>
              <a:rPr lang="en-GB" sz="2800" dirty="0">
                <a:solidFill>
                  <a:srgbClr val="002F5F"/>
                </a:solidFill>
                <a:latin typeface="Myriad Pro"/>
              </a:rPr>
              <a:t>Ultrasonic sensors are used to measure distance.</a:t>
            </a:r>
            <a:endParaRPr lang="en-US" sz="2800" dirty="0">
              <a:solidFill>
                <a:srgbClr val="000000"/>
              </a:solidFill>
              <a:latin typeface="Calibri"/>
              <a:ea typeface="Calibri"/>
              <a:cs typeface="Calibri"/>
            </a:endParaRPr>
          </a:p>
          <a:p>
            <a:pPr algn="ctr"/>
            <a:endParaRPr lang="en-GB" sz="2800" dirty="0">
              <a:solidFill>
                <a:srgbClr val="002F5F"/>
              </a:solidFill>
              <a:latin typeface="Myriad Pro"/>
            </a:endParaRPr>
          </a:p>
          <a:p>
            <a:pPr algn="ctr"/>
            <a:endParaRPr lang="en-GB" sz="2800" dirty="0">
              <a:solidFill>
                <a:srgbClr val="002F5F"/>
              </a:solidFill>
              <a:latin typeface="Myriad Pro"/>
            </a:endParaRPr>
          </a:p>
          <a:p>
            <a:pPr algn="ctr"/>
            <a:r>
              <a:rPr lang="en-GB" sz="2800" dirty="0">
                <a:solidFill>
                  <a:srgbClr val="002F5F"/>
                </a:solidFill>
                <a:latin typeface="Myriad Pro"/>
              </a:rPr>
              <a:t> Based on this image, how do you think they do this?</a:t>
            </a:r>
            <a:endParaRPr lang="en-US" sz="2800" dirty="0">
              <a:solidFill>
                <a:srgbClr val="000000"/>
              </a:solidFill>
              <a:latin typeface="Calibri"/>
              <a:ea typeface="Calibri"/>
              <a:cs typeface="Calibri"/>
            </a:endParaRPr>
          </a:p>
        </p:txBody>
      </p:sp>
      <p:sp>
        <p:nvSpPr>
          <p:cNvPr id="9" name="Title 2">
            <a:extLst>
              <a:ext uri="{FF2B5EF4-FFF2-40B4-BE49-F238E27FC236}">
                <a16:creationId xmlns:a16="http://schemas.microsoft.com/office/drawing/2014/main" id="{38FE6FBA-5258-D417-A961-5F09EB7780EC}"/>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9FEF2CD8-9D0C-32E0-DC77-E5037ADEABA1}"/>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HC-SR04</a:t>
            </a:r>
            <a:endParaRPr lang="en-US" dirty="0"/>
          </a:p>
        </p:txBody>
      </p:sp>
      <p:pic>
        <p:nvPicPr>
          <p:cNvPr id="2050" name="Picture 2" descr="Ultrasonic Sensor HC-SR04 | Samm Market">
            <a:extLst>
              <a:ext uri="{FF2B5EF4-FFF2-40B4-BE49-F238E27FC236}">
                <a16:creationId xmlns:a16="http://schemas.microsoft.com/office/drawing/2014/main" id="{F5BD4E51-01AB-EA97-3DE0-895F74AFA7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53" t="24331" r="6430" b="16165"/>
          <a:stretch/>
        </p:blipFill>
        <p:spPr bwMode="auto">
          <a:xfrm>
            <a:off x="4968788" y="2714803"/>
            <a:ext cx="5896708" cy="402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7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animEffect transition="in" filter="fade">
                                      <p:cBhvr>
                                        <p:cTn id="17"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is Ultrasonic Sensor: Working Principle &amp; Applications – Robocraze">
            <a:extLst>
              <a:ext uri="{FF2B5EF4-FFF2-40B4-BE49-F238E27FC236}">
                <a16:creationId xmlns:a16="http://schemas.microsoft.com/office/drawing/2014/main" id="{2FE84629-536C-66BA-2B7E-A7D06AF93D5A}"/>
              </a:ext>
            </a:extLst>
          </p:cNvPr>
          <p:cNvPicPr>
            <a:picLocks noChangeAspect="1"/>
          </p:cNvPicPr>
          <p:nvPr/>
        </p:nvPicPr>
        <p:blipFill>
          <a:blip r:embed="rId2"/>
          <a:stretch>
            <a:fillRect/>
          </a:stretch>
        </p:blipFill>
        <p:spPr>
          <a:xfrm>
            <a:off x="3050005" y="2754644"/>
            <a:ext cx="5748067" cy="3919231"/>
          </a:xfrm>
          <a:prstGeom prst="rect">
            <a:avLst/>
          </a:prstGeom>
        </p:spPr>
      </p:pic>
      <p:sp>
        <p:nvSpPr>
          <p:cNvPr id="9" name="Title 2">
            <a:extLst>
              <a:ext uri="{FF2B5EF4-FFF2-40B4-BE49-F238E27FC236}">
                <a16:creationId xmlns:a16="http://schemas.microsoft.com/office/drawing/2014/main" id="{F0179440-4696-34D3-9282-4C52D84E787B}"/>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9030ED03-BCFC-A9A1-B454-DD55779B34FA}"/>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it Works</a:t>
            </a:r>
            <a:endParaRPr lang="en-US" dirty="0"/>
          </a:p>
        </p:txBody>
      </p:sp>
    </p:spTree>
    <p:extLst>
      <p:ext uri="{BB962C8B-B14F-4D97-AF65-F5344CB8AC3E}">
        <p14:creationId xmlns:p14="http://schemas.microsoft.com/office/powerpoint/2010/main" val="16817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0B4C37F-9D82-6B9B-2841-5E891E68A1D6}"/>
              </a:ext>
            </a:extLst>
          </p:cNvPr>
          <p:cNvSpPr txBox="1"/>
          <p:nvPr/>
        </p:nvSpPr>
        <p:spPr>
          <a:xfrm>
            <a:off x="339969" y="2832080"/>
            <a:ext cx="6254446" cy="3416320"/>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a:rPr>
              <a:t>Now we understand how this device works, how to we implement this into our robot?</a:t>
            </a:r>
            <a:endParaRPr lang="en-GB" sz="2400" dirty="0">
              <a:solidFill>
                <a:srgbClr val="002F5F"/>
              </a:solidFill>
              <a:latin typeface="Myriad Pro"/>
              <a:ea typeface="Calibri"/>
              <a:cs typeface="Calibri"/>
            </a:endParaRPr>
          </a:p>
          <a:p>
            <a:pPr algn="ctr"/>
            <a:endParaRPr lang="en-GB" sz="2400" dirty="0">
              <a:solidFill>
                <a:srgbClr val="002F5F"/>
              </a:solidFill>
              <a:latin typeface="Myriad Pro"/>
            </a:endParaRPr>
          </a:p>
          <a:p>
            <a:pPr algn="ctr"/>
            <a:r>
              <a:rPr lang="en-GB" sz="2400" dirty="0">
                <a:solidFill>
                  <a:srgbClr val="002F5F"/>
                </a:solidFill>
                <a:latin typeface="Myriad Pro"/>
              </a:rPr>
              <a:t>Thats for you as engineers to find out. Google "</a:t>
            </a:r>
            <a:r>
              <a:rPr lang="en-GB" sz="2400" b="1" dirty="0">
                <a:solidFill>
                  <a:srgbClr val="002F5F"/>
                </a:solidFill>
                <a:latin typeface="Myriad Pro"/>
              </a:rPr>
              <a:t>How to Mechatronics Ultrasonic sensor“</a:t>
            </a:r>
          </a:p>
          <a:p>
            <a:pPr algn="ctr"/>
            <a:endParaRPr lang="en-GB" sz="2400" dirty="0">
              <a:solidFill>
                <a:srgbClr val="002F5F"/>
              </a:solidFill>
              <a:latin typeface="Myriad Pro"/>
            </a:endParaRPr>
          </a:p>
          <a:p>
            <a:pPr algn="ctr"/>
            <a:r>
              <a:rPr lang="en-GB" sz="2400" dirty="0">
                <a:solidFill>
                  <a:srgbClr val="002F5F"/>
                </a:solidFill>
                <a:latin typeface="Myriad Pro"/>
              </a:rPr>
              <a:t>Wire in the sensor and write a </a:t>
            </a:r>
            <a:r>
              <a:rPr lang="en-GB" sz="2400" b="1" dirty="0">
                <a:solidFill>
                  <a:srgbClr val="002F5F"/>
                </a:solidFill>
                <a:latin typeface="Myriad Pro"/>
              </a:rPr>
              <a:t>new</a:t>
            </a:r>
            <a:r>
              <a:rPr lang="en-GB" sz="2400" dirty="0">
                <a:solidFill>
                  <a:srgbClr val="002F5F"/>
                </a:solidFill>
                <a:latin typeface="Myriad Pro"/>
              </a:rPr>
              <a:t> Arduino program which outputs the distance from the sensor to the </a:t>
            </a:r>
            <a:r>
              <a:rPr lang="en-GB" sz="2400" b="1" dirty="0">
                <a:solidFill>
                  <a:srgbClr val="002F5F"/>
                </a:solidFill>
                <a:latin typeface="Myriad Pro"/>
              </a:rPr>
              <a:t>Serial Monitor</a:t>
            </a:r>
            <a:endParaRPr lang="en-GB" sz="2400" dirty="0">
              <a:solidFill>
                <a:srgbClr val="002F5F"/>
              </a:solidFill>
              <a:latin typeface="Myriad Pro"/>
            </a:endParaRPr>
          </a:p>
        </p:txBody>
      </p:sp>
      <p:sp>
        <p:nvSpPr>
          <p:cNvPr id="9" name="Title 2">
            <a:extLst>
              <a:ext uri="{FF2B5EF4-FFF2-40B4-BE49-F238E27FC236}">
                <a16:creationId xmlns:a16="http://schemas.microsoft.com/office/drawing/2014/main" id="{6D268C85-BD5F-ABB7-C537-111CFF1A83E5}"/>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1D228965-BF1F-010B-7A95-BD59FA4F0495}"/>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You Figure it Out</a:t>
            </a:r>
            <a:endParaRPr lang="en-US" dirty="0"/>
          </a:p>
        </p:txBody>
      </p:sp>
      <p:pic>
        <p:nvPicPr>
          <p:cNvPr id="12" name="Picture 11">
            <a:extLst>
              <a:ext uri="{FF2B5EF4-FFF2-40B4-BE49-F238E27FC236}">
                <a16:creationId xmlns:a16="http://schemas.microsoft.com/office/drawing/2014/main" id="{5801D108-549F-EFB1-5F0F-5FF803C800C1}"/>
              </a:ext>
            </a:extLst>
          </p:cNvPr>
          <p:cNvPicPr>
            <a:picLocks noChangeAspect="1"/>
          </p:cNvPicPr>
          <p:nvPr/>
        </p:nvPicPr>
        <p:blipFill>
          <a:blip r:embed="rId2"/>
          <a:stretch>
            <a:fillRect/>
          </a:stretch>
        </p:blipFill>
        <p:spPr>
          <a:xfrm>
            <a:off x="6869856" y="2832080"/>
            <a:ext cx="4818052" cy="3863222"/>
          </a:xfrm>
          <a:prstGeom prst="rect">
            <a:avLst/>
          </a:prstGeom>
        </p:spPr>
      </p:pic>
    </p:spTree>
    <p:extLst>
      <p:ext uri="{BB962C8B-B14F-4D97-AF65-F5344CB8AC3E}">
        <p14:creationId xmlns:p14="http://schemas.microsoft.com/office/powerpoint/2010/main" val="2635250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fade">
                                      <p:cBhvr>
                                        <p:cTn id="12" dur="500"/>
                                        <p:tgtEl>
                                          <p:spTgt spid="3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xEl>
                                              <p:pRg st="4" end="4"/>
                                            </p:txEl>
                                          </p:spTgt>
                                        </p:tgtEl>
                                        <p:attrNameLst>
                                          <p:attrName>style.visibility</p:attrName>
                                        </p:attrNameLst>
                                      </p:cBhvr>
                                      <p:to>
                                        <p:strVal val="visible"/>
                                      </p:to>
                                    </p:set>
                                    <p:animEffect transition="in" filter="fade">
                                      <p:cBhvr>
                                        <p:cTn id="20"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630480" y="3190919"/>
            <a:ext cx="5112932" cy="3170099"/>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now know:</a:t>
            </a:r>
            <a:endParaRPr lang="en-US" sz="2800" dirty="0">
              <a:solidFill>
                <a:srgbClr val="000000"/>
              </a:solidFill>
              <a:latin typeface="Calibri"/>
              <a:cs typeface="Calibri"/>
            </a:endParaRPr>
          </a:p>
          <a:p>
            <a:pPr algn="ctr"/>
            <a:endParaRPr lang="en-GB" sz="2800" b="1" u="sng" dirty="0">
              <a:solidFill>
                <a:srgbClr val="002F5F"/>
              </a:solidFill>
              <a:latin typeface="Myriad Pro"/>
            </a:endParaRPr>
          </a:p>
          <a:p>
            <a:pPr algn="ctr"/>
            <a:r>
              <a:rPr lang="en-GB" sz="2400" dirty="0">
                <a:solidFill>
                  <a:srgbClr val="002F5F"/>
                </a:solidFill>
                <a:latin typeface="Myriad Pro"/>
              </a:rPr>
              <a:t>What an ultrasonic sensor is, now how can we use it in our cars?</a:t>
            </a:r>
          </a:p>
          <a:p>
            <a:pPr algn="ctr"/>
            <a:endParaRPr lang="en-GB" sz="2400" b="1" dirty="0">
              <a:solidFill>
                <a:srgbClr val="002F5F"/>
              </a:solidFill>
              <a:latin typeface="Myriad Pro"/>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D2B431F9-B573-7650-2D72-BCE073BAC014}"/>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1" name="Subtitle 4">
            <a:extLst>
              <a:ext uri="{FF2B5EF4-FFF2-40B4-BE49-F238E27FC236}">
                <a16:creationId xmlns:a16="http://schemas.microsoft.com/office/drawing/2014/main" id="{0F80437D-73CD-C55E-9092-CD5346E13547}"/>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Next Steps</a:t>
            </a:r>
            <a:endParaRPr lang="en-US" dirty="0"/>
          </a:p>
        </p:txBody>
      </p:sp>
    </p:spTree>
    <p:extLst>
      <p:ext uri="{BB962C8B-B14F-4D97-AF65-F5344CB8AC3E}">
        <p14:creationId xmlns:p14="http://schemas.microsoft.com/office/powerpoint/2010/main" val="54754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AUTONOMOUS CAR</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1692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FG OFF Harrison Milburn</a:t>
            </a:r>
          </a:p>
          <a:p>
            <a:pPr algn="ctr">
              <a:lnSpc>
                <a:spcPct val="150000"/>
              </a:lnSpc>
            </a:pPr>
            <a:r>
              <a:rPr lang="en-GB" sz="2400" b="1" dirty="0">
                <a:solidFill>
                  <a:srgbClr val="002F5F"/>
                </a:solidFill>
                <a:latin typeface="Myriad Pro"/>
                <a:ea typeface="+mj-ea"/>
                <a:cs typeface="+mj-cs"/>
              </a:rPr>
              <a:t>CPL Ian Davis</a:t>
            </a:r>
          </a:p>
          <a:p>
            <a:pPr algn="ctr">
              <a:lnSpc>
                <a:spcPct val="150000"/>
              </a:lnSpc>
            </a:pP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44511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dirty="0"/>
          </a:p>
        </p:txBody>
      </p:sp>
      <p:pic>
        <p:nvPicPr>
          <p:cNvPr id="4098" name="Picture 2" descr="Nicola Hart (@nicolahart99) / X"/>
          <p:cNvPicPr>
            <a:picLocks noChangeAspect="1" noChangeArrowheads="1"/>
          </p:cNvPicPr>
          <p:nvPr/>
        </p:nvPicPr>
        <p:blipFill rotWithShape="1">
          <a:blip r:embed="rId2">
            <a:extLst>
              <a:ext uri="{28A0092B-C50C-407E-A947-70E740481C1C}">
                <a14:useLocalDpi xmlns:a14="http://schemas.microsoft.com/office/drawing/2010/main" val="0"/>
              </a:ext>
            </a:extLst>
          </a:blip>
          <a:srcRect l="16990" t="1283" r="16637" b="10221"/>
          <a:stretch/>
        </p:blipFill>
        <p:spPr bwMode="auto">
          <a:xfrm>
            <a:off x="1524001" y="-1"/>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11624" y="2564904"/>
            <a:ext cx="6552728" cy="25202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Narrow"/>
            </a:endParaRPr>
          </a:p>
        </p:txBody>
      </p:sp>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90% Question</a:t>
            </a:r>
          </a:p>
        </p:txBody>
      </p:sp>
      <p:sp>
        <p:nvSpPr>
          <p:cNvPr id="7" name="Title 6">
            <a:extLst>
              <a:ext uri="{FF2B5EF4-FFF2-40B4-BE49-F238E27FC236}">
                <a16:creationId xmlns:a16="http://schemas.microsoft.com/office/drawing/2014/main" id="{9BCE175F-7F59-D2D0-2791-92B84BFB0BD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3907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2CF04FD-24AF-5B35-6F5C-6696587680B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AUTONOMOUS CAR</a:t>
            </a:r>
          </a:p>
        </p:txBody>
      </p:sp>
      <p:sp>
        <p:nvSpPr>
          <p:cNvPr id="5" name="Subtitle 4">
            <a:extLst>
              <a:ext uri="{FF2B5EF4-FFF2-40B4-BE49-F238E27FC236}">
                <a16:creationId xmlns:a16="http://schemas.microsoft.com/office/drawing/2014/main" id="{891E9FB0-6DA0-A28D-8608-1F73C359D9A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The Algorithm</a:t>
            </a:r>
            <a:endParaRPr lang="en-US" dirty="0"/>
          </a:p>
        </p:txBody>
      </p:sp>
      <p:sp>
        <p:nvSpPr>
          <p:cNvPr id="6" name="Flowchart: Terminator 5">
            <a:extLst>
              <a:ext uri="{FF2B5EF4-FFF2-40B4-BE49-F238E27FC236}">
                <a16:creationId xmlns:a16="http://schemas.microsoft.com/office/drawing/2014/main" id="{4CA63228-5D19-E5EB-6DE5-D87B981D5A8D}"/>
              </a:ext>
            </a:extLst>
          </p:cNvPr>
          <p:cNvSpPr/>
          <p:nvPr/>
        </p:nvSpPr>
        <p:spPr>
          <a:xfrm>
            <a:off x="534307" y="23092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7" name="Flowchart: Process 6">
            <a:extLst>
              <a:ext uri="{FF2B5EF4-FFF2-40B4-BE49-F238E27FC236}">
                <a16:creationId xmlns:a16="http://schemas.microsoft.com/office/drawing/2014/main" id="{FB589EE1-7B8D-CD9D-6125-EC555E84992A}"/>
              </a:ext>
            </a:extLst>
          </p:cNvPr>
          <p:cNvSpPr/>
          <p:nvPr/>
        </p:nvSpPr>
        <p:spPr>
          <a:xfrm>
            <a:off x="245565" y="33088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8" name="Flowchart: Process 7">
            <a:extLst>
              <a:ext uri="{FF2B5EF4-FFF2-40B4-BE49-F238E27FC236}">
                <a16:creationId xmlns:a16="http://schemas.microsoft.com/office/drawing/2014/main" id="{A9D4A88F-1092-085E-7446-986397AB4B6A}"/>
              </a:ext>
            </a:extLst>
          </p:cNvPr>
          <p:cNvSpPr/>
          <p:nvPr/>
        </p:nvSpPr>
        <p:spPr>
          <a:xfrm>
            <a:off x="2993031" y="3312000"/>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Find Distance</a:t>
            </a:r>
          </a:p>
        </p:txBody>
      </p:sp>
      <p:cxnSp>
        <p:nvCxnSpPr>
          <p:cNvPr id="9" name="Straight Arrow Connector 8">
            <a:extLst>
              <a:ext uri="{FF2B5EF4-FFF2-40B4-BE49-F238E27FC236}">
                <a16:creationId xmlns:a16="http://schemas.microsoft.com/office/drawing/2014/main" id="{F2D442D0-3787-C368-076E-4B05E94EEF1B}"/>
              </a:ext>
            </a:extLst>
          </p:cNvPr>
          <p:cNvCxnSpPr>
            <a:cxnSpLocks/>
            <a:stCxn id="6" idx="2"/>
            <a:endCxn id="7" idx="0"/>
          </p:cNvCxnSpPr>
          <p:nvPr/>
        </p:nvCxnSpPr>
        <p:spPr>
          <a:xfrm>
            <a:off x="1295400" y="2762796"/>
            <a:ext cx="0" cy="5461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7224BD-D9D6-5152-42D4-FD82E572F956}"/>
              </a:ext>
            </a:extLst>
          </p:cNvPr>
          <p:cNvCxnSpPr>
            <a:cxnSpLocks/>
            <a:stCxn id="7" idx="3"/>
            <a:endCxn id="8" idx="1"/>
          </p:cNvCxnSpPr>
          <p:nvPr/>
        </p:nvCxnSpPr>
        <p:spPr>
          <a:xfrm>
            <a:off x="2345234" y="3707050"/>
            <a:ext cx="647797" cy="31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Flowchart: Decision 28">
            <a:extLst>
              <a:ext uri="{FF2B5EF4-FFF2-40B4-BE49-F238E27FC236}">
                <a16:creationId xmlns:a16="http://schemas.microsoft.com/office/drawing/2014/main" id="{5F8AE592-1F39-9D30-0CBF-574A0A27E308}"/>
              </a:ext>
            </a:extLst>
          </p:cNvPr>
          <p:cNvSpPr/>
          <p:nvPr/>
        </p:nvSpPr>
        <p:spPr>
          <a:xfrm>
            <a:off x="5816599" y="3148516"/>
            <a:ext cx="2383335" cy="1091668"/>
          </a:xfrm>
          <a:prstGeom prst="flowChartDecisi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Is Distance Small?</a:t>
            </a:r>
          </a:p>
        </p:txBody>
      </p:sp>
      <p:sp>
        <p:nvSpPr>
          <p:cNvPr id="30" name="Flowchart: Process 29">
            <a:extLst>
              <a:ext uri="{FF2B5EF4-FFF2-40B4-BE49-F238E27FC236}">
                <a16:creationId xmlns:a16="http://schemas.microsoft.com/office/drawing/2014/main" id="{A015C235-367E-D6FE-2BFC-225EFFE9D087}"/>
              </a:ext>
            </a:extLst>
          </p:cNvPr>
          <p:cNvSpPr/>
          <p:nvPr/>
        </p:nvSpPr>
        <p:spPr>
          <a:xfrm>
            <a:off x="8792256" y="32961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Drive Forwards</a:t>
            </a:r>
          </a:p>
        </p:txBody>
      </p:sp>
      <p:sp>
        <p:nvSpPr>
          <p:cNvPr id="31" name="Flowchart: Process 30">
            <a:extLst>
              <a:ext uri="{FF2B5EF4-FFF2-40B4-BE49-F238E27FC236}">
                <a16:creationId xmlns:a16="http://schemas.microsoft.com/office/drawing/2014/main" id="{EAC78091-AA52-F779-4754-72CAB060E3BB}"/>
              </a:ext>
            </a:extLst>
          </p:cNvPr>
          <p:cNvSpPr/>
          <p:nvPr/>
        </p:nvSpPr>
        <p:spPr>
          <a:xfrm>
            <a:off x="5958432" y="462558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Stop</a:t>
            </a:r>
          </a:p>
        </p:txBody>
      </p:sp>
      <p:sp>
        <p:nvSpPr>
          <p:cNvPr id="32" name="Flowchart: Process 31">
            <a:extLst>
              <a:ext uri="{FF2B5EF4-FFF2-40B4-BE49-F238E27FC236}">
                <a16:creationId xmlns:a16="http://schemas.microsoft.com/office/drawing/2014/main" id="{482DD2C0-9E7B-844A-B93A-0B46D73AB5D2}"/>
              </a:ext>
            </a:extLst>
          </p:cNvPr>
          <p:cNvSpPr/>
          <p:nvPr/>
        </p:nvSpPr>
        <p:spPr>
          <a:xfrm>
            <a:off x="5958431" y="5807298"/>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Rotate</a:t>
            </a:r>
          </a:p>
        </p:txBody>
      </p:sp>
      <p:cxnSp>
        <p:nvCxnSpPr>
          <p:cNvPr id="34" name="Straight Arrow Connector 33">
            <a:extLst>
              <a:ext uri="{FF2B5EF4-FFF2-40B4-BE49-F238E27FC236}">
                <a16:creationId xmlns:a16="http://schemas.microsoft.com/office/drawing/2014/main" id="{7D46B946-5716-4CB9-6587-858F8D8653FB}"/>
              </a:ext>
            </a:extLst>
          </p:cNvPr>
          <p:cNvCxnSpPr>
            <a:cxnSpLocks/>
            <a:stCxn id="8" idx="3"/>
            <a:endCxn id="29" idx="1"/>
          </p:cNvCxnSpPr>
          <p:nvPr/>
        </p:nvCxnSpPr>
        <p:spPr>
          <a:xfrm flipV="1">
            <a:off x="5092700" y="3694350"/>
            <a:ext cx="723899" cy="158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4FC292-630C-275E-862D-CE2EA1E3A35A}"/>
              </a:ext>
            </a:extLst>
          </p:cNvPr>
          <p:cNvCxnSpPr>
            <a:cxnSpLocks/>
            <a:stCxn id="29" idx="2"/>
            <a:endCxn id="31" idx="0"/>
          </p:cNvCxnSpPr>
          <p:nvPr/>
        </p:nvCxnSpPr>
        <p:spPr>
          <a:xfrm>
            <a:off x="7008267" y="4240184"/>
            <a:ext cx="0"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141BA-C375-3E61-59D5-A416E0484BE6}"/>
              </a:ext>
            </a:extLst>
          </p:cNvPr>
          <p:cNvCxnSpPr>
            <a:cxnSpLocks/>
            <a:stCxn id="31" idx="2"/>
            <a:endCxn id="32" idx="0"/>
          </p:cNvCxnSpPr>
          <p:nvPr/>
        </p:nvCxnSpPr>
        <p:spPr>
          <a:xfrm flipH="1">
            <a:off x="7008266" y="5421895"/>
            <a:ext cx="1"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8D349BE-2EBE-EB66-54C4-F82110AE935C}"/>
              </a:ext>
            </a:extLst>
          </p:cNvPr>
          <p:cNvCxnSpPr>
            <a:cxnSpLocks/>
            <a:stCxn id="29" idx="3"/>
            <a:endCxn id="30" idx="1"/>
          </p:cNvCxnSpPr>
          <p:nvPr/>
        </p:nvCxnSpPr>
        <p:spPr>
          <a:xfrm>
            <a:off x="8199934" y="3694350"/>
            <a:ext cx="592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2FF85C6-1A62-0FF5-DE61-FE71B6B558EC}"/>
              </a:ext>
            </a:extLst>
          </p:cNvPr>
          <p:cNvCxnSpPr>
            <a:cxnSpLocks/>
            <a:stCxn id="32" idx="3"/>
            <a:endCxn id="30" idx="2"/>
          </p:cNvCxnSpPr>
          <p:nvPr/>
        </p:nvCxnSpPr>
        <p:spPr>
          <a:xfrm flipV="1">
            <a:off x="8058100" y="4092504"/>
            <a:ext cx="1783991" cy="2112948"/>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1225CFB-5DAC-F021-8526-99B12657C17B}"/>
              </a:ext>
            </a:extLst>
          </p:cNvPr>
          <p:cNvCxnSpPr>
            <a:cxnSpLocks/>
            <a:stCxn id="30" idx="3"/>
            <a:endCxn id="8" idx="0"/>
          </p:cNvCxnSpPr>
          <p:nvPr/>
        </p:nvCxnSpPr>
        <p:spPr>
          <a:xfrm flipH="1" flipV="1">
            <a:off x="4042866" y="3312000"/>
            <a:ext cx="6849059" cy="382350"/>
          </a:xfrm>
          <a:prstGeom prst="bentConnector4">
            <a:avLst>
              <a:gd name="adj1" fmla="val -3338"/>
              <a:gd name="adj2" fmla="val 16392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A6D6477-2204-78A2-8F67-9CDEE2FBC989}"/>
              </a:ext>
            </a:extLst>
          </p:cNvPr>
          <p:cNvSpPr/>
          <p:nvPr/>
        </p:nvSpPr>
        <p:spPr>
          <a:xfrm>
            <a:off x="2705103" y="2778600"/>
            <a:ext cx="8750296" cy="3968772"/>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F76AC51E-E630-535E-E106-CF7F56401EA8}"/>
              </a:ext>
            </a:extLst>
          </p:cNvPr>
          <p:cNvSpPr txBox="1"/>
          <p:nvPr/>
        </p:nvSpPr>
        <p:spPr>
          <a:xfrm>
            <a:off x="245565" y="4966411"/>
            <a:ext cx="1467011"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This is the loop() function!</a:t>
            </a:r>
          </a:p>
        </p:txBody>
      </p:sp>
      <p:cxnSp>
        <p:nvCxnSpPr>
          <p:cNvPr id="74" name="Straight Arrow Connector 73">
            <a:extLst>
              <a:ext uri="{FF2B5EF4-FFF2-40B4-BE49-F238E27FC236}">
                <a16:creationId xmlns:a16="http://schemas.microsoft.com/office/drawing/2014/main" id="{993D42FB-72EA-97AA-C8DE-5E7D16616538}"/>
              </a:ext>
            </a:extLst>
          </p:cNvPr>
          <p:cNvCxnSpPr>
            <a:cxnSpLocks/>
            <a:stCxn id="73" idx="3"/>
          </p:cNvCxnSpPr>
          <p:nvPr/>
        </p:nvCxnSpPr>
        <p:spPr>
          <a:xfrm flipV="1">
            <a:off x="1712576" y="5257800"/>
            <a:ext cx="878224" cy="3087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6540540-B90E-8972-885B-39A9187CB460}"/>
              </a:ext>
            </a:extLst>
          </p:cNvPr>
          <p:cNvSpPr txBox="1"/>
          <p:nvPr/>
        </p:nvSpPr>
        <p:spPr>
          <a:xfrm>
            <a:off x="6472062" y="4255988"/>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YES</a:t>
            </a:r>
          </a:p>
        </p:txBody>
      </p:sp>
      <p:sp>
        <p:nvSpPr>
          <p:cNvPr id="78" name="TextBox 77">
            <a:extLst>
              <a:ext uri="{FF2B5EF4-FFF2-40B4-BE49-F238E27FC236}">
                <a16:creationId xmlns:a16="http://schemas.microsoft.com/office/drawing/2014/main" id="{3A56A224-A51F-5EF3-680E-15DDAF9CC942}"/>
              </a:ext>
            </a:extLst>
          </p:cNvPr>
          <p:cNvSpPr txBox="1"/>
          <p:nvPr/>
        </p:nvSpPr>
        <p:spPr>
          <a:xfrm>
            <a:off x="8139825" y="3401547"/>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NO</a:t>
            </a:r>
          </a:p>
        </p:txBody>
      </p:sp>
    </p:spTree>
    <p:extLst>
      <p:ext uri="{BB962C8B-B14F-4D97-AF65-F5344CB8AC3E}">
        <p14:creationId xmlns:p14="http://schemas.microsoft.com/office/powerpoint/2010/main" val="109152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right)">
                                      <p:cBhvr>
                                        <p:cTn id="51" dur="1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down)">
                                      <p:cBhvr>
                                        <p:cTn id="75" dur="10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9" grpId="0" animBg="1"/>
      <p:bldP spid="30" grpId="0" animBg="1"/>
      <p:bldP spid="31" grpId="0" animBg="1"/>
      <p:bldP spid="32" grpId="0" animBg="1"/>
      <p:bldP spid="72" grpId="0" animBg="1"/>
      <p:bldP spid="73" grpId="0"/>
      <p:bldP spid="77"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2" y="1467510"/>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DEBREIF</a:t>
            </a:r>
          </a:p>
        </p:txBody>
      </p:sp>
    </p:spTree>
    <p:extLst>
      <p:ext uri="{BB962C8B-B14F-4D97-AF65-F5344CB8AC3E}">
        <p14:creationId xmlns:p14="http://schemas.microsoft.com/office/powerpoint/2010/main" val="14698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2"/>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ROBOTICS COURSE – AUTONOMOUS CAR PROJECT</a:t>
            </a:r>
          </a:p>
        </p:txBody>
      </p:sp>
    </p:spTree>
    <p:extLst>
      <p:ext uri="{BB962C8B-B14F-4D97-AF65-F5344CB8AC3E}">
        <p14:creationId xmlns:p14="http://schemas.microsoft.com/office/powerpoint/2010/main" val="33438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DA0BEB3E-598C-3C08-1C4B-32A3B36DCA5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CREST AWARDS</a:t>
            </a:r>
          </a:p>
        </p:txBody>
      </p:sp>
      <p:sp>
        <p:nvSpPr>
          <p:cNvPr id="4" name="TextBox 3">
            <a:extLst>
              <a:ext uri="{FF2B5EF4-FFF2-40B4-BE49-F238E27FC236}">
                <a16:creationId xmlns:a16="http://schemas.microsoft.com/office/drawing/2014/main" id="{47F4FD63-8B98-AB3E-CCFB-F4594D723B99}"/>
              </a:ext>
            </a:extLst>
          </p:cNvPr>
          <p:cNvSpPr txBox="1"/>
          <p:nvPr/>
        </p:nvSpPr>
        <p:spPr>
          <a:xfrm>
            <a:off x="4177467" y="3044650"/>
            <a:ext cx="3837067" cy="5823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a:t>
            </a:r>
          </a:p>
        </p:txBody>
      </p:sp>
    </p:spTree>
    <p:extLst>
      <p:ext uri="{BB962C8B-B14F-4D97-AF65-F5344CB8AC3E}">
        <p14:creationId xmlns:p14="http://schemas.microsoft.com/office/powerpoint/2010/main" val="374594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EST Awards">
            <a:extLst>
              <a:ext uri="{FF2B5EF4-FFF2-40B4-BE49-F238E27FC236}">
                <a16:creationId xmlns:a16="http://schemas.microsoft.com/office/drawing/2014/main" id="{87AB7AE0-AA8D-B982-9314-C016EE89A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079" y="3104256"/>
            <a:ext cx="5143500" cy="34295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B65163-B898-2B3A-A4D4-EDEA0135F9C0}"/>
              </a:ext>
            </a:extLst>
          </p:cNvPr>
          <p:cNvSpPr txBox="1"/>
          <p:nvPr/>
        </p:nvSpPr>
        <p:spPr>
          <a:xfrm>
            <a:off x="769810" y="2831843"/>
            <a:ext cx="5112932" cy="2308324"/>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a:rPr>
              <a:t>Designed to get YOU to think like scientists and engineers</a:t>
            </a:r>
          </a:p>
          <a:p>
            <a:pPr algn="ctr"/>
            <a:endParaRPr lang="en-GB" sz="2400"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CREST is a Nationally recognised award great for College, University and Job applications</a:t>
            </a:r>
          </a:p>
        </p:txBody>
      </p:sp>
      <p:sp>
        <p:nvSpPr>
          <p:cNvPr id="9" name="Title 2">
            <a:extLst>
              <a:ext uri="{FF2B5EF4-FFF2-40B4-BE49-F238E27FC236}">
                <a16:creationId xmlns:a16="http://schemas.microsoft.com/office/drawing/2014/main" id="{E9ECC0C4-6C47-180B-033F-BAB13759D9E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10" name="Subtitle 4">
            <a:extLst>
              <a:ext uri="{FF2B5EF4-FFF2-40B4-BE49-F238E27FC236}">
                <a16:creationId xmlns:a16="http://schemas.microsoft.com/office/drawing/2014/main" id="{14901038-C5A2-FB60-9F22-068C1A46C3F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is a CREST Award?</a:t>
            </a:r>
            <a:endParaRPr lang="en-US" dirty="0"/>
          </a:p>
        </p:txBody>
      </p:sp>
    </p:spTree>
    <p:extLst>
      <p:ext uri="{BB962C8B-B14F-4D97-AF65-F5344CB8AC3E}">
        <p14:creationId xmlns:p14="http://schemas.microsoft.com/office/powerpoint/2010/main" val="1354220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648C6CA-EA20-E3BA-6738-1EC845DEAB22}"/>
              </a:ext>
            </a:extLst>
          </p:cNvPr>
          <p:cNvSpPr/>
          <p:nvPr/>
        </p:nvSpPr>
        <p:spPr>
          <a:xfrm>
            <a:off x="448733" y="2802467"/>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B0E9DE6-3CA6-10C3-5A00-69C5F3A004B5}"/>
              </a:ext>
            </a:extLst>
          </p:cNvPr>
          <p:cNvSpPr/>
          <p:nvPr/>
        </p:nvSpPr>
        <p:spPr>
          <a:xfrm>
            <a:off x="448733" y="2802466"/>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FC755C9-19AD-5179-1AF9-C719F2B77F94}"/>
              </a:ext>
            </a:extLst>
          </p:cNvPr>
          <p:cNvSpPr/>
          <p:nvPr/>
        </p:nvSpPr>
        <p:spPr>
          <a:xfrm>
            <a:off x="448733" y="2802465"/>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07F9E0E-0BB0-5F55-0667-F7F9BA082D6E}"/>
              </a:ext>
            </a:extLst>
          </p:cNvPr>
          <p:cNvSpPr/>
          <p:nvPr/>
        </p:nvSpPr>
        <p:spPr>
          <a:xfrm>
            <a:off x="448732" y="2802465"/>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2C338FF-6EE9-4E7A-3AC6-2EFA0DFC401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32" b="95507" l="2085" r="96426">
                        <a14:foregroundMark x1="27923" y1="17972" x2="28295" y2="29839"/>
                        <a14:foregroundMark x1="28295" y1="29839" x2="51675" y2="37558"/>
                        <a14:foregroundMark x1="51675" y1="37558" x2="62398" y2="50922"/>
                        <a14:foregroundMark x1="62398" y1="50922" x2="67684" y2="50691"/>
                        <a14:foregroundMark x1="67684" y1="50691" x2="76620" y2="55760"/>
                        <a14:foregroundMark x1="76620" y1="55760" x2="82725" y2="45853"/>
                        <a14:foregroundMark x1="82725" y1="45853" x2="83321" y2="61751"/>
                        <a14:foregroundMark x1="83321" y1="61751" x2="79672" y2="74654"/>
                        <a14:foregroundMark x1="79672" y1="74654" x2="74386" y2="84793"/>
                        <a14:foregroundMark x1="74386" y1="84793" x2="69918" y2="87788"/>
                        <a14:foregroundMark x1="69918" y1="87788" x2="55026" y2="80876"/>
                        <a14:foregroundMark x1="55026" y1="80876" x2="33730" y2="80645"/>
                        <a14:foregroundMark x1="33730" y1="80645" x2="20774" y2="87212"/>
                        <a14:foregroundMark x1="20774" y1="87212" x2="14445" y2="80876"/>
                        <a14:foregroundMark x1="14445" y1="80876" x2="6627" y2="23041"/>
                        <a14:foregroundMark x1="6627" y1="23041" x2="57111" y2="14862"/>
                        <a14:foregroundMark x1="57111" y1="14862" x2="86746" y2="28341"/>
                        <a14:foregroundMark x1="86746" y1="28341" x2="91809" y2="35599"/>
                        <a14:foregroundMark x1="91809" y1="35599" x2="83470" y2="64055"/>
                        <a14:foregroundMark x1="96426" y1="33871" x2="75726" y2="16244"/>
                        <a14:foregroundMark x1="73194" y1="9677" x2="59047" y2="8871"/>
                        <a14:foregroundMark x1="70961" y1="6912" x2="70961" y2="6912"/>
                        <a14:foregroundMark x1="69918" y1="5991" x2="69918" y2="5991"/>
                        <a14:foregroundMark x1="53909" y1="11060" x2="39315" y2="9217"/>
                        <a14:foregroundMark x1="33954" y1="9217" x2="11169" y2="15438"/>
                        <a14:foregroundMark x1="3723" y1="19700" x2="7893" y2="35945"/>
                        <a14:foregroundMark x1="7893" y1="35945" x2="8042" y2="36175"/>
                        <a14:foregroundMark x1="8042" y1="36175" x2="8042" y2="36175"/>
                        <a14:foregroundMark x1="4691" y1="18548" x2="4691" y2="18548"/>
                        <a14:foregroundMark x1="4393" y1="17396" x2="13999" y2="15553"/>
                        <a14:foregroundMark x1="13179" y1="83986" x2="11914" y2="76728"/>
                        <a14:foregroundMark x1="11914" y1="76728" x2="11914" y2="76613"/>
                        <a14:foregroundMark x1="12956" y1="90092" x2="21072" y2="88594"/>
                        <a14:foregroundMark x1="54133" y1="19700" x2="53909" y2="34908"/>
                        <a14:foregroundMark x1="53909" y1="34908" x2="55175" y2="19470"/>
                        <a14:foregroundMark x1="55175" y1="19470" x2="55026" y2="31221"/>
                        <a14:foregroundMark x1="55026" y1="31221" x2="52792" y2="24770"/>
                        <a14:foregroundMark x1="52792" y1="24770" x2="52941" y2="22005"/>
                        <a14:foregroundMark x1="73194" y1="95622" x2="60462" y2="83986"/>
                        <a14:foregroundMark x1="60164" y1="85484" x2="60164" y2="85484"/>
                        <a14:foregroundMark x1="60089" y1="85138" x2="59047" y2="83641"/>
                        <a14:foregroundMark x1="45644" y1="82143" x2="38645" y2="82028"/>
                        <a14:foregroundMark x1="39538" y1="82949" x2="39538" y2="82949"/>
                        <a14:foregroundMark x1="31794" y1="64171" x2="24051" y2="66359"/>
                        <a14:foregroundMark x1="24051" y1="66359" x2="28667" y2="64171"/>
                        <a14:foregroundMark x1="28667" y1="64171" x2="26880" y2="52880"/>
                        <a14:foregroundMark x1="26880" y1="52880" x2="24497" y2="54263"/>
                        <a14:foregroundMark x1="96426" y1="40092" x2="88384" y2="56567"/>
                        <a14:foregroundMark x1="88384" y1="56567" x2="93299" y2="45507"/>
                        <a14:foregroundMark x1="93299" y1="45507" x2="90022" y2="56106"/>
                        <a14:foregroundMark x1="90022" y1="56106" x2="91958" y2="44355"/>
                        <a14:foregroundMark x1="91958" y1="44355" x2="89799" y2="45046"/>
                        <a14:foregroundMark x1="77439" y1="11406" x2="77439" y2="11406"/>
                        <a14:foregroundMark x1="70365" y1="5530" x2="70365" y2="5530"/>
                        <a14:foregroundMark x1="21445" y1="6682" x2="24721" y2="7719"/>
                        <a14:foregroundMark x1="56813" y1="6567" x2="41996" y2="4032"/>
                        <a14:foregroundMark x1="41996" y1="4032" x2="42666" y2="6912"/>
                        <a14:foregroundMark x1="3276" y1="17166" x2="17051" y2="12558"/>
                        <a14:foregroundMark x1="17051" y1="12558" x2="14520" y2="24309"/>
                        <a14:foregroundMark x1="14520" y1="24309" x2="14594" y2="22581"/>
                        <a14:foregroundMark x1="14594" y1="22581" x2="14594" y2="22581"/>
                        <a14:foregroundMark x1="2606" y1="16705" x2="2606" y2="16705"/>
                        <a14:foregroundMark x1="2234" y1="16475" x2="2234" y2="16475"/>
                        <a14:foregroundMark x1="2829" y1="16014" x2="2829" y2="16014"/>
                        <a14:foregroundMark x1="10648" y1="75000" x2="13105" y2="90438"/>
                        <a14:foregroundMark x1="11988" y1="85829" x2="14818" y2="91244"/>
                        <a14:backgroundMark x1="5063" y1="9562" x2="5063" y2="9562"/>
                        <a14:backgroundMark x1="5063" y1="9562" x2="12807" y2="4493"/>
                        <a14:backgroundMark x1="1787" y1="36290" x2="10871" y2="97811"/>
                        <a14:backgroundMark x1="5212" y1="12673" x2="745" y2="13825"/>
                        <a14:backgroundMark x1="1012" y1="16705" x2="3202" y2="40323"/>
                        <a14:backgroundMark x1="745" y1="13825" x2="1012" y2="16705"/>
                        <a14:backgroundMark x1="9159" y1="10023" x2="17126" y2="7488"/>
                        <a14:backgroundMark x1="17126" y1="7488" x2="21072" y2="4147"/>
                        <a14:backgroundMark x1="21072" y1="4147" x2="30380" y2="1728"/>
                        <a14:backgroundMark x1="30380" y1="1728" x2="35666" y2="2650"/>
                        <a14:backgroundMark x1="41554" y1="1990" x2="51080" y2="922"/>
                        <a14:backgroundMark x1="35666" y1="2650" x2="41224" y2="2027"/>
                        <a14:backgroundMark x1="51080" y1="922" x2="65972" y2="5069"/>
                        <a14:backgroundMark x1="65972" y1="5069" x2="71482" y2="2189"/>
                        <a14:backgroundMark x1="71482" y1="2189" x2="72375" y2="2995"/>
                        <a14:backgroundMark x1="25689" y1="6452" x2="25689" y2="6452"/>
                      </a14:backgroundRemoval>
                    </a14:imgEffect>
                  </a14:imgLayer>
                </a14:imgProps>
              </a:ext>
            </a:extLst>
          </a:blip>
          <a:stretch>
            <a:fillRect/>
          </a:stretch>
        </p:blipFill>
        <p:spPr>
          <a:xfrm>
            <a:off x="3103918" y="2802465"/>
            <a:ext cx="5802087" cy="3749971"/>
          </a:xfrm>
          <a:prstGeom prst="rect">
            <a:avLst/>
          </a:prstGeom>
        </p:spPr>
      </p:pic>
      <p:sp>
        <p:nvSpPr>
          <p:cNvPr id="29" name="Title 2">
            <a:extLst>
              <a:ext uri="{FF2B5EF4-FFF2-40B4-BE49-F238E27FC236}">
                <a16:creationId xmlns:a16="http://schemas.microsoft.com/office/drawing/2014/main" id="{C7FFB176-9925-1DAD-A7DC-7EBF38A97957}"/>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30" name="Subtitle 4">
            <a:extLst>
              <a:ext uri="{FF2B5EF4-FFF2-40B4-BE49-F238E27FC236}">
                <a16:creationId xmlns:a16="http://schemas.microsoft.com/office/drawing/2014/main" id="{7586B201-6DCC-D4BE-B474-DF6ADAFBF003}"/>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Levels of Award</a:t>
            </a:r>
            <a:endParaRPr lang="en-US" dirty="0"/>
          </a:p>
        </p:txBody>
      </p:sp>
    </p:spTree>
    <p:extLst>
      <p:ext uri="{BB962C8B-B14F-4D97-AF65-F5344CB8AC3E}">
        <p14:creationId xmlns:p14="http://schemas.microsoft.com/office/powerpoint/2010/main" val="29699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1AC861-DBA8-4215-0EF6-EF3D3C2CFBC6}"/>
              </a:ext>
            </a:extLst>
          </p:cNvPr>
          <p:cNvSpPr/>
          <p:nvPr/>
        </p:nvSpPr>
        <p:spPr>
          <a:xfrm>
            <a:off x="3789020" y="2865440"/>
            <a:ext cx="3960000" cy="3518518"/>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BF8E306-92DB-D1F9-515A-CF161A5F564F}"/>
              </a:ext>
            </a:extLst>
          </p:cNvPr>
          <p:cNvSpPr/>
          <p:nvPr/>
        </p:nvSpPr>
        <p:spPr>
          <a:xfrm>
            <a:off x="3789651" y="2865440"/>
            <a:ext cx="3960000" cy="3518518"/>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443827B-DCE4-D544-AF0D-941C63D9ED2E}"/>
              </a:ext>
            </a:extLst>
          </p:cNvPr>
          <p:cNvSpPr/>
          <p:nvPr/>
        </p:nvSpPr>
        <p:spPr>
          <a:xfrm>
            <a:off x="3789021" y="2865440"/>
            <a:ext cx="3960000" cy="351851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F4074F7-3C38-5919-3D74-9712D9886C66}"/>
              </a:ext>
            </a:extLst>
          </p:cNvPr>
          <p:cNvSpPr txBox="1"/>
          <p:nvPr/>
        </p:nvSpPr>
        <p:spPr>
          <a:xfrm>
            <a:off x="3881924" y="2969027"/>
            <a:ext cx="1512451" cy="584775"/>
          </a:xfrm>
          <a:prstGeom prst="rect">
            <a:avLst/>
          </a:prstGeom>
          <a:noFill/>
        </p:spPr>
        <p:txBody>
          <a:bodyPr wrap="square" rtlCol="0">
            <a:spAutoFit/>
          </a:bodyPr>
          <a:lstStyle/>
          <a:p>
            <a:pPr algn="ctr"/>
            <a:r>
              <a:rPr lang="en-GB" sz="3200" b="1" dirty="0">
                <a:solidFill>
                  <a:srgbClr val="946E41"/>
                </a:solidFill>
                <a:latin typeface="Bahnschrift Condensed" panose="020B0502040204020203" pitchFamily="34" charset="0"/>
              </a:rPr>
              <a:t>BRONZE</a:t>
            </a:r>
          </a:p>
        </p:txBody>
      </p:sp>
      <p:sp>
        <p:nvSpPr>
          <p:cNvPr id="11" name="TextBox 10">
            <a:extLst>
              <a:ext uri="{FF2B5EF4-FFF2-40B4-BE49-F238E27FC236}">
                <a16:creationId xmlns:a16="http://schemas.microsoft.com/office/drawing/2014/main" id="{96A7C697-BDC7-047B-B4D5-2D3F2F5E30C2}"/>
              </a:ext>
            </a:extLst>
          </p:cNvPr>
          <p:cNvSpPr txBox="1"/>
          <p:nvPr/>
        </p:nvSpPr>
        <p:spPr>
          <a:xfrm>
            <a:off x="5394375" y="2967167"/>
            <a:ext cx="1436090"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10 HOURS</a:t>
            </a:r>
          </a:p>
        </p:txBody>
      </p:sp>
      <p:sp>
        <p:nvSpPr>
          <p:cNvPr id="16" name="TextBox 15">
            <a:extLst>
              <a:ext uri="{FF2B5EF4-FFF2-40B4-BE49-F238E27FC236}">
                <a16:creationId xmlns:a16="http://schemas.microsoft.com/office/drawing/2014/main" id="{7C2C8756-7925-055D-3886-47BC6B1781DB}"/>
              </a:ext>
            </a:extLst>
          </p:cNvPr>
          <p:cNvSpPr txBox="1"/>
          <p:nvPr/>
        </p:nvSpPr>
        <p:spPr>
          <a:xfrm>
            <a:off x="6830465" y="2969027"/>
            <a:ext cx="782724"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£5</a:t>
            </a:r>
          </a:p>
        </p:txBody>
      </p:sp>
      <p:sp>
        <p:nvSpPr>
          <p:cNvPr id="22" name="TextBox 21">
            <a:extLst>
              <a:ext uri="{FF2B5EF4-FFF2-40B4-BE49-F238E27FC236}">
                <a16:creationId xmlns:a16="http://schemas.microsoft.com/office/drawing/2014/main" id="{278E2A23-9421-1618-8089-1ED52742BC41}"/>
              </a:ext>
            </a:extLst>
          </p:cNvPr>
          <p:cNvSpPr txBox="1"/>
          <p:nvPr/>
        </p:nvSpPr>
        <p:spPr>
          <a:xfrm>
            <a:off x="3789021" y="3821795"/>
            <a:ext cx="3960000" cy="2246769"/>
          </a:xfrm>
          <a:prstGeom prst="rect">
            <a:avLst/>
          </a:prstGeom>
          <a:noFill/>
        </p:spPr>
        <p:txBody>
          <a:bodyPr wrap="square" rtlCol="0">
            <a:spAutoFit/>
          </a:bodyPr>
          <a:lstStyle/>
          <a:p>
            <a:pPr algn="ctr"/>
            <a:r>
              <a:rPr lang="en-GB" sz="2000" b="1" dirty="0">
                <a:solidFill>
                  <a:srgbClr val="002F5F"/>
                </a:solidFill>
                <a:latin typeface="Myriad Pro" panose="020B0503030403020204" pitchFamily="34" charset="0"/>
              </a:rPr>
              <a:t>5 PARADE NIGHTS</a:t>
            </a:r>
          </a:p>
          <a:p>
            <a:pPr algn="ctr"/>
            <a:r>
              <a:rPr lang="en-GB" sz="2000" b="1" dirty="0">
                <a:solidFill>
                  <a:srgbClr val="002F5F"/>
                </a:solidFill>
                <a:latin typeface="Myriad Pro" panose="020B0503030403020204" pitchFamily="34" charset="0"/>
              </a:rPr>
              <a:t>OR</a:t>
            </a:r>
          </a:p>
          <a:p>
            <a:pPr algn="ctr"/>
            <a:r>
              <a:rPr lang="en-GB" sz="2000" b="1" dirty="0">
                <a:solidFill>
                  <a:srgbClr val="002F5F"/>
                </a:solidFill>
                <a:latin typeface="Myriad Pro" panose="020B0503030403020204" pitchFamily="34" charset="0"/>
              </a:rPr>
              <a:t>1 FULL WEEKEND</a:t>
            </a:r>
          </a:p>
          <a:p>
            <a:pPr algn="ctr"/>
            <a:endParaRPr lang="en-GB" sz="2000" b="1" dirty="0">
              <a:solidFill>
                <a:srgbClr val="002F5F"/>
              </a:solidFill>
              <a:latin typeface="Myriad Pro" panose="020B0503030403020204" pitchFamily="34" charset="0"/>
            </a:endParaRPr>
          </a:p>
          <a:p>
            <a:pPr algn="ctr"/>
            <a:r>
              <a:rPr lang="en-GB" sz="2000" b="1" dirty="0">
                <a:solidFill>
                  <a:srgbClr val="002F5F"/>
                </a:solidFill>
                <a:latin typeface="Myriad Pro" panose="020B0503030403020204" pitchFamily="34" charset="0"/>
              </a:rPr>
              <a:t>COMPLEX PROJECT</a:t>
            </a:r>
          </a:p>
          <a:p>
            <a:pPr algn="ctr"/>
            <a:endParaRPr lang="en-GB" sz="2000" b="1" dirty="0">
              <a:solidFill>
                <a:srgbClr val="002F5F"/>
              </a:solidFill>
              <a:latin typeface="Myriad Pro" panose="020B0503030403020204" pitchFamily="34" charset="0"/>
            </a:endParaRPr>
          </a:p>
          <a:p>
            <a:pPr algn="ctr"/>
            <a:r>
              <a:rPr lang="en-GB" sz="2000" b="1" dirty="0">
                <a:solidFill>
                  <a:srgbClr val="002F5F"/>
                </a:solidFill>
                <a:latin typeface="Myriad Pro" panose="020B0503030403020204" pitchFamily="34" charset="0"/>
              </a:rPr>
              <a:t>BEST FOR 14-16 YEAR OLDS</a:t>
            </a:r>
          </a:p>
        </p:txBody>
      </p:sp>
      <p:sp>
        <p:nvSpPr>
          <p:cNvPr id="9" name="Title 2">
            <a:extLst>
              <a:ext uri="{FF2B5EF4-FFF2-40B4-BE49-F238E27FC236}">
                <a16:creationId xmlns:a16="http://schemas.microsoft.com/office/drawing/2014/main" id="{192D0B22-BC77-A34F-B716-EE794ADACDD0}"/>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10" name="Subtitle 4">
            <a:extLst>
              <a:ext uri="{FF2B5EF4-FFF2-40B4-BE49-F238E27FC236}">
                <a16:creationId xmlns:a16="http://schemas.microsoft.com/office/drawing/2014/main" id="{607AC666-754F-4133-B242-98EBD67DB6C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Levels of Award</a:t>
            </a:r>
            <a:endParaRPr lang="en-US" dirty="0"/>
          </a:p>
        </p:txBody>
      </p:sp>
    </p:spTree>
    <p:extLst>
      <p:ext uri="{BB962C8B-B14F-4D97-AF65-F5344CB8AC3E}">
        <p14:creationId xmlns:p14="http://schemas.microsoft.com/office/powerpoint/2010/main" val="184076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4" end="4"/>
                                            </p:txEl>
                                          </p:spTgt>
                                        </p:tgtEl>
                                        <p:attrNameLst>
                                          <p:attrName>style.visibility</p:attrName>
                                        </p:attrNameLst>
                                      </p:cBhvr>
                                      <p:to>
                                        <p:strVal val="visible"/>
                                      </p:to>
                                    </p:set>
                                    <p:animEffect transition="in" filter="fade">
                                      <p:cBhvr>
                                        <p:cTn id="18" dur="500"/>
                                        <p:tgtEl>
                                          <p:spTgt spid="2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xEl>
                                              <p:pRg st="6" end="6"/>
                                            </p:txEl>
                                          </p:spTgt>
                                        </p:tgtEl>
                                        <p:attrNameLst>
                                          <p:attrName>style.visibility</p:attrName>
                                        </p:attrNameLst>
                                      </p:cBhvr>
                                      <p:to>
                                        <p:strVal val="visible"/>
                                      </p:to>
                                    </p:set>
                                    <p:animEffect transition="in" filter="fade">
                                      <p:cBhvr>
                                        <p:cTn id="23"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2CF04FD-24AF-5B35-6F5C-6696587680B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5" name="Subtitle 4">
            <a:extLst>
              <a:ext uri="{FF2B5EF4-FFF2-40B4-BE49-F238E27FC236}">
                <a16:creationId xmlns:a16="http://schemas.microsoft.com/office/drawing/2014/main" id="{891E9FB0-6DA0-A28D-8608-1F73C359D9A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They Work</a:t>
            </a:r>
            <a:endParaRPr lang="en-US" dirty="0"/>
          </a:p>
        </p:txBody>
      </p:sp>
      <p:sp>
        <p:nvSpPr>
          <p:cNvPr id="7" name="Flowchart: Process 6">
            <a:extLst>
              <a:ext uri="{FF2B5EF4-FFF2-40B4-BE49-F238E27FC236}">
                <a16:creationId xmlns:a16="http://schemas.microsoft.com/office/drawing/2014/main" id="{FB589EE1-7B8D-CD9D-6125-EC555E84992A}"/>
              </a:ext>
            </a:extLst>
          </p:cNvPr>
          <p:cNvSpPr/>
          <p:nvPr/>
        </p:nvSpPr>
        <p:spPr>
          <a:xfrm>
            <a:off x="384568" y="3753476"/>
            <a:ext cx="1787482"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Cadets Choose Project</a:t>
            </a:r>
          </a:p>
        </p:txBody>
      </p:sp>
      <p:sp>
        <p:nvSpPr>
          <p:cNvPr id="8" name="Flowchart: Process 7">
            <a:extLst>
              <a:ext uri="{FF2B5EF4-FFF2-40B4-BE49-F238E27FC236}">
                <a16:creationId xmlns:a16="http://schemas.microsoft.com/office/drawing/2014/main" id="{A9D4A88F-1092-085E-7446-986397AB4B6A}"/>
              </a:ext>
            </a:extLst>
          </p:cNvPr>
          <p:cNvSpPr/>
          <p:nvPr/>
        </p:nvSpPr>
        <p:spPr>
          <a:xfrm>
            <a:off x="2824852" y="3753476"/>
            <a:ext cx="1189283"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Research Project</a:t>
            </a:r>
          </a:p>
        </p:txBody>
      </p:sp>
      <p:cxnSp>
        <p:nvCxnSpPr>
          <p:cNvPr id="10" name="Straight Arrow Connector 9">
            <a:extLst>
              <a:ext uri="{FF2B5EF4-FFF2-40B4-BE49-F238E27FC236}">
                <a16:creationId xmlns:a16="http://schemas.microsoft.com/office/drawing/2014/main" id="{FE7224BD-D9D6-5152-42D4-FD82E572F956}"/>
              </a:ext>
            </a:extLst>
          </p:cNvPr>
          <p:cNvCxnSpPr>
            <a:cxnSpLocks/>
            <a:stCxn id="7" idx="3"/>
            <a:endCxn id="8" idx="1"/>
          </p:cNvCxnSpPr>
          <p:nvPr/>
        </p:nvCxnSpPr>
        <p:spPr>
          <a:xfrm>
            <a:off x="2172050"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Flowchart: Process 30">
            <a:extLst>
              <a:ext uri="{FF2B5EF4-FFF2-40B4-BE49-F238E27FC236}">
                <a16:creationId xmlns:a16="http://schemas.microsoft.com/office/drawing/2014/main" id="{EAC78091-AA52-F779-4754-72CAB060E3BB}"/>
              </a:ext>
            </a:extLst>
          </p:cNvPr>
          <p:cNvSpPr/>
          <p:nvPr/>
        </p:nvSpPr>
        <p:spPr>
          <a:xfrm>
            <a:off x="4666937" y="3753476"/>
            <a:ext cx="1189284"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Plan Project</a:t>
            </a:r>
          </a:p>
        </p:txBody>
      </p:sp>
      <p:sp>
        <p:nvSpPr>
          <p:cNvPr id="32" name="Flowchart: Process 31">
            <a:extLst>
              <a:ext uri="{FF2B5EF4-FFF2-40B4-BE49-F238E27FC236}">
                <a16:creationId xmlns:a16="http://schemas.microsoft.com/office/drawing/2014/main" id="{482DD2C0-9E7B-844A-B93A-0B46D73AB5D2}"/>
              </a:ext>
            </a:extLst>
          </p:cNvPr>
          <p:cNvSpPr/>
          <p:nvPr/>
        </p:nvSpPr>
        <p:spPr>
          <a:xfrm>
            <a:off x="6509023" y="3753476"/>
            <a:ext cx="1183058"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Execute Plan</a:t>
            </a:r>
          </a:p>
        </p:txBody>
      </p:sp>
      <p:cxnSp>
        <p:nvCxnSpPr>
          <p:cNvPr id="34" name="Straight Arrow Connector 33">
            <a:extLst>
              <a:ext uri="{FF2B5EF4-FFF2-40B4-BE49-F238E27FC236}">
                <a16:creationId xmlns:a16="http://schemas.microsoft.com/office/drawing/2014/main" id="{7D46B946-5716-4CB9-6587-858F8D8653FB}"/>
              </a:ext>
            </a:extLst>
          </p:cNvPr>
          <p:cNvCxnSpPr>
            <a:cxnSpLocks/>
            <a:stCxn id="8" idx="3"/>
            <a:endCxn id="31" idx="1"/>
          </p:cNvCxnSpPr>
          <p:nvPr/>
        </p:nvCxnSpPr>
        <p:spPr>
          <a:xfrm>
            <a:off x="4014135"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141BA-C375-3E61-59D5-A416E0484BE6}"/>
              </a:ext>
            </a:extLst>
          </p:cNvPr>
          <p:cNvCxnSpPr>
            <a:cxnSpLocks/>
            <a:stCxn id="31" idx="3"/>
            <a:endCxn id="32" idx="1"/>
          </p:cNvCxnSpPr>
          <p:nvPr/>
        </p:nvCxnSpPr>
        <p:spPr>
          <a:xfrm>
            <a:off x="5856221"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E6F88101-16EC-F260-82A3-D3EF543F6DDE}"/>
              </a:ext>
            </a:extLst>
          </p:cNvPr>
          <p:cNvSpPr/>
          <p:nvPr/>
        </p:nvSpPr>
        <p:spPr>
          <a:xfrm>
            <a:off x="8344883" y="3753476"/>
            <a:ext cx="1411287"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Consolidate Results</a:t>
            </a:r>
          </a:p>
        </p:txBody>
      </p:sp>
      <p:sp>
        <p:nvSpPr>
          <p:cNvPr id="14" name="Flowchart: Process 13">
            <a:extLst>
              <a:ext uri="{FF2B5EF4-FFF2-40B4-BE49-F238E27FC236}">
                <a16:creationId xmlns:a16="http://schemas.microsoft.com/office/drawing/2014/main" id="{EB5FFB97-33FB-3ACF-5627-F672894F4B26}"/>
              </a:ext>
            </a:extLst>
          </p:cNvPr>
          <p:cNvSpPr/>
          <p:nvPr/>
        </p:nvSpPr>
        <p:spPr>
          <a:xfrm>
            <a:off x="10408973" y="3753476"/>
            <a:ext cx="1411287"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Present Findings</a:t>
            </a:r>
          </a:p>
        </p:txBody>
      </p:sp>
      <p:cxnSp>
        <p:nvCxnSpPr>
          <p:cNvPr id="21" name="Straight Arrow Connector 20">
            <a:extLst>
              <a:ext uri="{FF2B5EF4-FFF2-40B4-BE49-F238E27FC236}">
                <a16:creationId xmlns:a16="http://schemas.microsoft.com/office/drawing/2014/main" id="{71CA894B-35CC-B96D-9D5B-F019C8437A69}"/>
              </a:ext>
            </a:extLst>
          </p:cNvPr>
          <p:cNvCxnSpPr>
            <a:cxnSpLocks/>
            <a:stCxn id="13" idx="3"/>
            <a:endCxn id="14" idx="1"/>
          </p:cNvCxnSpPr>
          <p:nvPr/>
        </p:nvCxnSpPr>
        <p:spPr>
          <a:xfrm>
            <a:off x="9756170" y="4151630"/>
            <a:ext cx="6528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22802F-E209-1572-A8DF-71DFDCDDB7E6}"/>
              </a:ext>
            </a:extLst>
          </p:cNvPr>
          <p:cNvCxnSpPr>
            <a:cxnSpLocks/>
            <a:stCxn id="32" idx="3"/>
            <a:endCxn id="13" idx="1"/>
          </p:cNvCxnSpPr>
          <p:nvPr/>
        </p:nvCxnSpPr>
        <p:spPr>
          <a:xfrm>
            <a:off x="7692081"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79ECA9C-4D9E-B21B-D167-343DD05CF478}"/>
              </a:ext>
            </a:extLst>
          </p:cNvPr>
          <p:cNvSpPr/>
          <p:nvPr/>
        </p:nvSpPr>
        <p:spPr>
          <a:xfrm>
            <a:off x="201199" y="3394900"/>
            <a:ext cx="11816629" cy="1496415"/>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0B83A24-D4D1-A083-93D1-C1E49F862AEC}"/>
              </a:ext>
            </a:extLst>
          </p:cNvPr>
          <p:cNvSpPr txBox="1"/>
          <p:nvPr/>
        </p:nvSpPr>
        <p:spPr>
          <a:xfrm>
            <a:off x="4745436" y="5506006"/>
            <a:ext cx="2728156"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Complete CREST Workbook Throughout</a:t>
            </a:r>
          </a:p>
        </p:txBody>
      </p:sp>
      <p:cxnSp>
        <p:nvCxnSpPr>
          <p:cNvPr id="45" name="Straight Arrow Connector 44">
            <a:extLst>
              <a:ext uri="{FF2B5EF4-FFF2-40B4-BE49-F238E27FC236}">
                <a16:creationId xmlns:a16="http://schemas.microsoft.com/office/drawing/2014/main" id="{1320F807-A042-9F4A-7DE3-D18EBB57C516}"/>
              </a:ext>
            </a:extLst>
          </p:cNvPr>
          <p:cNvCxnSpPr>
            <a:cxnSpLocks/>
            <a:stCxn id="44" idx="0"/>
            <a:endCxn id="42" idx="2"/>
          </p:cNvCxnSpPr>
          <p:nvPr/>
        </p:nvCxnSpPr>
        <p:spPr>
          <a:xfrm flipV="1">
            <a:off x="6109514" y="4891315"/>
            <a:ext cx="0" cy="61469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0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1" grpId="0" animBg="1"/>
      <p:bldP spid="32" grpId="0" animBg="1"/>
      <p:bldP spid="13" grpId="0" animBg="1"/>
      <p:bldP spid="14" grpId="0" animBg="1"/>
      <p:bldP spid="42" grpId="0" animBg="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585DF38-CFB1-AA63-6EBB-FD7C016EA7CC}"/>
              </a:ext>
            </a:extLst>
          </p:cNvPr>
          <p:cNvSpPr/>
          <p:nvPr/>
        </p:nvSpPr>
        <p:spPr>
          <a:xfrm>
            <a:off x="140827" y="2611486"/>
            <a:ext cx="7766149" cy="4104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F599A9C1-E4EA-2B7F-C182-0BC839F9CEEC}"/>
              </a:ext>
            </a:extLst>
          </p:cNvPr>
          <p:cNvSpPr>
            <a:spLocks noGrp="1"/>
          </p:cNvSpPr>
          <p:nvPr>
            <p:ph type="ctrTitle"/>
          </p:nvPr>
        </p:nvSpPr>
        <p:spPr/>
        <p:txBody>
          <a:bodyPr/>
          <a:lstStyle/>
          <a:p>
            <a:r>
              <a:rPr lang="en-GB" dirty="0"/>
              <a:t>CREST AWARDS</a:t>
            </a:r>
          </a:p>
        </p:txBody>
      </p:sp>
      <p:sp>
        <p:nvSpPr>
          <p:cNvPr id="5" name="Subtitle 4">
            <a:extLst>
              <a:ext uri="{FF2B5EF4-FFF2-40B4-BE49-F238E27FC236}">
                <a16:creationId xmlns:a16="http://schemas.microsoft.com/office/drawing/2014/main" id="{715F6E3D-410B-1BF7-1A4D-7E16112EA745}"/>
              </a:ext>
            </a:extLst>
          </p:cNvPr>
          <p:cNvSpPr>
            <a:spLocks noGrp="1"/>
          </p:cNvSpPr>
          <p:nvPr>
            <p:ph type="subTitle" idx="1"/>
          </p:nvPr>
        </p:nvSpPr>
        <p:spPr/>
        <p:txBody>
          <a:bodyPr/>
          <a:lstStyle/>
          <a:p>
            <a:r>
              <a:rPr lang="en-GB" dirty="0"/>
              <a:t>BRONZE PASS CRITERIA</a:t>
            </a:r>
          </a:p>
        </p:txBody>
      </p:sp>
      <p:sp>
        <p:nvSpPr>
          <p:cNvPr id="8" name="TextBox 7">
            <a:extLst>
              <a:ext uri="{FF2B5EF4-FFF2-40B4-BE49-F238E27FC236}">
                <a16:creationId xmlns:a16="http://schemas.microsoft.com/office/drawing/2014/main" id="{90E9D98B-07C4-FC43-2F0B-D417256C690A}"/>
              </a:ext>
            </a:extLst>
          </p:cNvPr>
          <p:cNvSpPr txBox="1"/>
          <p:nvPr/>
        </p:nvSpPr>
        <p:spPr>
          <a:xfrm>
            <a:off x="140827" y="3141618"/>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1.1</a:t>
            </a:r>
            <a:r>
              <a:rPr lang="en-GB" sz="2000" i="0" dirty="0">
                <a:solidFill>
                  <a:srgbClr val="002F5F"/>
                </a:solidFill>
                <a:effectLst/>
                <a:latin typeface="Myriad Pro" panose="020B0503030403020204" pitchFamily="34" charset="0"/>
              </a:rPr>
              <a:t> Clear Project Aim</a:t>
            </a:r>
            <a:endParaRPr lang="en-GB" sz="2000" dirty="0">
              <a:solidFill>
                <a:srgbClr val="002F5F"/>
              </a:solidFill>
              <a:latin typeface="Myriad Pro" panose="020B0503030403020204" pitchFamily="34" charset="0"/>
            </a:endParaRPr>
          </a:p>
        </p:txBody>
      </p:sp>
      <p:sp>
        <p:nvSpPr>
          <p:cNvPr id="9" name="TextBox 8">
            <a:extLst>
              <a:ext uri="{FF2B5EF4-FFF2-40B4-BE49-F238E27FC236}">
                <a16:creationId xmlns:a16="http://schemas.microsoft.com/office/drawing/2014/main" id="{34364A9B-D88E-E832-933B-577B87D5CCCE}"/>
              </a:ext>
            </a:extLst>
          </p:cNvPr>
          <p:cNvSpPr txBox="1"/>
          <p:nvPr/>
        </p:nvSpPr>
        <p:spPr>
          <a:xfrm>
            <a:off x="140827" y="3849504"/>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1.2</a:t>
            </a:r>
            <a:r>
              <a:rPr lang="en-GB" sz="2000" i="0" dirty="0">
                <a:solidFill>
                  <a:srgbClr val="002F5F"/>
                </a:solidFill>
                <a:effectLst/>
                <a:latin typeface="Myriad Pro" panose="020B0503030403020204" pitchFamily="34" charset="0"/>
              </a:rPr>
              <a:t> Project Purpose</a:t>
            </a:r>
            <a:endParaRPr lang="en-GB" sz="2000" dirty="0">
              <a:solidFill>
                <a:srgbClr val="002F5F"/>
              </a:solidFill>
              <a:latin typeface="Myriad Pro" panose="020B0503030403020204" pitchFamily="34" charset="0"/>
            </a:endParaRPr>
          </a:p>
        </p:txBody>
      </p:sp>
      <p:sp>
        <p:nvSpPr>
          <p:cNvPr id="10" name="TextBox 9">
            <a:extLst>
              <a:ext uri="{FF2B5EF4-FFF2-40B4-BE49-F238E27FC236}">
                <a16:creationId xmlns:a16="http://schemas.microsoft.com/office/drawing/2014/main" id="{CBFBF632-F4F5-29D4-4C25-DC474B0B0FC4}"/>
              </a:ext>
            </a:extLst>
          </p:cNvPr>
          <p:cNvSpPr txBox="1"/>
          <p:nvPr/>
        </p:nvSpPr>
        <p:spPr>
          <a:xfrm>
            <a:off x="140827" y="4557390"/>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1.3</a:t>
            </a:r>
            <a:r>
              <a:rPr lang="en-GB" sz="2000" i="0" dirty="0">
                <a:solidFill>
                  <a:srgbClr val="002F5F"/>
                </a:solidFill>
                <a:effectLst/>
                <a:latin typeface="Myriad Pro" panose="020B0503030403020204" pitchFamily="34" charset="0"/>
              </a:rPr>
              <a:t> </a:t>
            </a:r>
            <a:r>
              <a:rPr lang="en-GB" sz="2000" dirty="0">
                <a:solidFill>
                  <a:srgbClr val="002F5F"/>
                </a:solidFill>
                <a:latin typeface="Myriad Pro" panose="020B0503030403020204" pitchFamily="34" charset="0"/>
              </a:rPr>
              <a:t>Multiple A</a:t>
            </a:r>
            <a:r>
              <a:rPr lang="en-GB" sz="2000" i="0" dirty="0">
                <a:solidFill>
                  <a:srgbClr val="002F5F"/>
                </a:solidFill>
                <a:effectLst/>
                <a:latin typeface="Myriad Pro" panose="020B0503030403020204" pitchFamily="34" charset="0"/>
              </a:rPr>
              <a:t>pproaches</a:t>
            </a:r>
            <a:endParaRPr lang="en-GB" sz="2000" dirty="0">
              <a:solidFill>
                <a:srgbClr val="002F5F"/>
              </a:solidFill>
              <a:latin typeface="Myriad Pro" panose="020B0503030403020204" pitchFamily="34" charset="0"/>
            </a:endParaRPr>
          </a:p>
        </p:txBody>
      </p:sp>
      <p:sp>
        <p:nvSpPr>
          <p:cNvPr id="14" name="TextBox 13">
            <a:extLst>
              <a:ext uri="{FF2B5EF4-FFF2-40B4-BE49-F238E27FC236}">
                <a16:creationId xmlns:a16="http://schemas.microsoft.com/office/drawing/2014/main" id="{775F565D-8895-873C-58CB-7338DB13DE3C}"/>
              </a:ext>
            </a:extLst>
          </p:cNvPr>
          <p:cNvSpPr txBox="1"/>
          <p:nvPr/>
        </p:nvSpPr>
        <p:spPr>
          <a:xfrm>
            <a:off x="338484" y="5265275"/>
            <a:ext cx="1515226"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1.4</a:t>
            </a:r>
            <a:r>
              <a:rPr lang="en-GB" sz="2000" i="0" dirty="0">
                <a:solidFill>
                  <a:srgbClr val="002F5F"/>
                </a:solidFill>
                <a:effectLst/>
                <a:latin typeface="Myriad Pro" panose="020B0503030403020204" pitchFamily="34" charset="0"/>
              </a:rPr>
              <a:t> Had a Project Plan</a:t>
            </a:r>
            <a:endParaRPr lang="en-GB" sz="2000" dirty="0">
              <a:solidFill>
                <a:srgbClr val="002F5F"/>
              </a:solidFill>
              <a:latin typeface="Myriad Pro" panose="020B0503030403020204" pitchFamily="34" charset="0"/>
            </a:endParaRPr>
          </a:p>
        </p:txBody>
      </p:sp>
      <p:sp>
        <p:nvSpPr>
          <p:cNvPr id="15" name="TextBox 14">
            <a:extLst>
              <a:ext uri="{FF2B5EF4-FFF2-40B4-BE49-F238E27FC236}">
                <a16:creationId xmlns:a16="http://schemas.microsoft.com/office/drawing/2014/main" id="{2BC3612E-E43F-E094-E14E-070A8CBAEEED}"/>
              </a:ext>
            </a:extLst>
          </p:cNvPr>
          <p:cNvSpPr txBox="1"/>
          <p:nvPr/>
        </p:nvSpPr>
        <p:spPr>
          <a:xfrm>
            <a:off x="289273" y="5973161"/>
            <a:ext cx="1627385"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1.5</a:t>
            </a:r>
            <a:r>
              <a:rPr lang="en-GB" sz="2000" i="0" dirty="0">
                <a:solidFill>
                  <a:srgbClr val="002F5F"/>
                </a:solidFill>
                <a:effectLst/>
                <a:latin typeface="Myriad Pro" panose="020B0503030403020204" pitchFamily="34" charset="0"/>
              </a:rPr>
              <a:t> Time Management</a:t>
            </a:r>
            <a:endParaRPr lang="en-GB" sz="2000" dirty="0">
              <a:solidFill>
                <a:srgbClr val="002F5F"/>
              </a:solidFill>
              <a:latin typeface="Myriad Pro" panose="020B0503030403020204" pitchFamily="34" charset="0"/>
            </a:endParaRPr>
          </a:p>
        </p:txBody>
      </p:sp>
      <p:sp>
        <p:nvSpPr>
          <p:cNvPr id="16" name="TextBox 15">
            <a:extLst>
              <a:ext uri="{FF2B5EF4-FFF2-40B4-BE49-F238E27FC236}">
                <a16:creationId xmlns:a16="http://schemas.microsoft.com/office/drawing/2014/main" id="{983E3CFF-13F2-FC8D-EA44-8E4179E15240}"/>
              </a:ext>
            </a:extLst>
          </p:cNvPr>
          <p:cNvSpPr txBox="1"/>
          <p:nvPr/>
        </p:nvSpPr>
        <p:spPr>
          <a:xfrm>
            <a:off x="2051367" y="3141618"/>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2.1</a:t>
            </a:r>
            <a:r>
              <a:rPr lang="en-GB" sz="2000" i="0" dirty="0">
                <a:solidFill>
                  <a:srgbClr val="002F5F"/>
                </a:solidFill>
                <a:effectLst/>
                <a:latin typeface="Myriad Pro" panose="020B0503030403020204" pitchFamily="34" charset="0"/>
              </a:rPr>
              <a:t> Good Use of Resources</a:t>
            </a:r>
            <a:endParaRPr lang="en-GB" sz="2000" dirty="0">
              <a:solidFill>
                <a:srgbClr val="002F5F"/>
              </a:solidFill>
              <a:latin typeface="Myriad Pro" panose="020B0503030403020204" pitchFamily="34" charset="0"/>
            </a:endParaRPr>
          </a:p>
        </p:txBody>
      </p:sp>
      <p:sp>
        <p:nvSpPr>
          <p:cNvPr id="17" name="TextBox 16">
            <a:extLst>
              <a:ext uri="{FF2B5EF4-FFF2-40B4-BE49-F238E27FC236}">
                <a16:creationId xmlns:a16="http://schemas.microsoft.com/office/drawing/2014/main" id="{F79C9AE0-1C44-FAD1-E4D6-B75959B7BE9A}"/>
              </a:ext>
            </a:extLst>
          </p:cNvPr>
          <p:cNvSpPr txBox="1"/>
          <p:nvPr/>
        </p:nvSpPr>
        <p:spPr>
          <a:xfrm>
            <a:off x="2051367" y="3849504"/>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2.2</a:t>
            </a:r>
            <a:r>
              <a:rPr lang="en-GB" sz="2000" i="0" dirty="0">
                <a:solidFill>
                  <a:srgbClr val="002F5F"/>
                </a:solidFill>
                <a:effectLst/>
                <a:latin typeface="Myriad Pro" panose="020B0503030403020204" pitchFamily="34" charset="0"/>
              </a:rPr>
              <a:t> Research and Referencing</a:t>
            </a:r>
            <a:endParaRPr lang="en-GB" sz="2000" dirty="0">
              <a:solidFill>
                <a:srgbClr val="002F5F"/>
              </a:solidFill>
              <a:latin typeface="Myriad Pro" panose="020B0503030403020204" pitchFamily="34" charset="0"/>
            </a:endParaRPr>
          </a:p>
        </p:txBody>
      </p:sp>
      <p:sp>
        <p:nvSpPr>
          <p:cNvPr id="18" name="TextBox 17">
            <a:extLst>
              <a:ext uri="{FF2B5EF4-FFF2-40B4-BE49-F238E27FC236}">
                <a16:creationId xmlns:a16="http://schemas.microsoft.com/office/drawing/2014/main" id="{5596EF4F-BAD0-98F7-CFDD-CAD3319EF084}"/>
              </a:ext>
            </a:extLst>
          </p:cNvPr>
          <p:cNvSpPr txBox="1"/>
          <p:nvPr/>
        </p:nvSpPr>
        <p:spPr>
          <a:xfrm>
            <a:off x="3961907" y="3141501"/>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3.1</a:t>
            </a:r>
            <a:r>
              <a:rPr lang="en-GB" sz="2000" i="0" dirty="0">
                <a:solidFill>
                  <a:srgbClr val="002F5F"/>
                </a:solidFill>
                <a:effectLst/>
                <a:latin typeface="Myriad Pro" panose="020B0503030403020204" pitchFamily="34" charset="0"/>
              </a:rPr>
              <a:t> Project Conclusions</a:t>
            </a:r>
            <a:endParaRPr lang="en-GB" sz="2000" dirty="0">
              <a:solidFill>
                <a:srgbClr val="002F5F"/>
              </a:solidFill>
              <a:latin typeface="Myriad Pro" panose="020B0503030403020204" pitchFamily="34" charset="0"/>
            </a:endParaRPr>
          </a:p>
        </p:txBody>
      </p:sp>
      <p:sp>
        <p:nvSpPr>
          <p:cNvPr id="19" name="TextBox 18">
            <a:extLst>
              <a:ext uri="{FF2B5EF4-FFF2-40B4-BE49-F238E27FC236}">
                <a16:creationId xmlns:a16="http://schemas.microsoft.com/office/drawing/2014/main" id="{2E270A86-2877-1D26-9919-EA71DC39C0D4}"/>
              </a:ext>
            </a:extLst>
          </p:cNvPr>
          <p:cNvSpPr txBox="1"/>
          <p:nvPr/>
        </p:nvSpPr>
        <p:spPr>
          <a:xfrm>
            <a:off x="4127698" y="3847089"/>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3.2</a:t>
            </a:r>
            <a:r>
              <a:rPr lang="en-GB" sz="2000" i="0" dirty="0">
                <a:solidFill>
                  <a:srgbClr val="002F5F"/>
                </a:solidFill>
                <a:effectLst/>
                <a:latin typeface="Myriad Pro" panose="020B0503030403020204" pitchFamily="34" charset="0"/>
              </a:rPr>
              <a:t> Personal Contribution</a:t>
            </a:r>
            <a:endParaRPr lang="en-GB" sz="2000" dirty="0">
              <a:solidFill>
                <a:srgbClr val="002F5F"/>
              </a:solidFill>
              <a:latin typeface="Myriad Pro" panose="020B0503030403020204" pitchFamily="34" charset="0"/>
            </a:endParaRPr>
          </a:p>
        </p:txBody>
      </p:sp>
      <p:sp>
        <p:nvSpPr>
          <p:cNvPr id="20" name="TextBox 19">
            <a:extLst>
              <a:ext uri="{FF2B5EF4-FFF2-40B4-BE49-F238E27FC236}">
                <a16:creationId xmlns:a16="http://schemas.microsoft.com/office/drawing/2014/main" id="{3201B3E2-9118-088A-E16C-720687B81145}"/>
              </a:ext>
            </a:extLst>
          </p:cNvPr>
          <p:cNvSpPr txBox="1"/>
          <p:nvPr/>
        </p:nvSpPr>
        <p:spPr>
          <a:xfrm>
            <a:off x="4127698" y="4556665"/>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3.3</a:t>
            </a:r>
            <a:r>
              <a:rPr lang="en-GB" sz="2000" i="0" dirty="0">
                <a:solidFill>
                  <a:srgbClr val="002F5F"/>
                </a:solidFill>
                <a:effectLst/>
                <a:latin typeface="Myriad Pro" panose="020B0503030403020204" pitchFamily="34" charset="0"/>
              </a:rPr>
              <a:t> Project Reflection</a:t>
            </a:r>
            <a:endParaRPr lang="en-GB" sz="2000" dirty="0">
              <a:solidFill>
                <a:srgbClr val="002F5F"/>
              </a:solidFill>
              <a:latin typeface="Myriad Pro" panose="020B0503030403020204" pitchFamily="34" charset="0"/>
            </a:endParaRPr>
          </a:p>
        </p:txBody>
      </p:sp>
      <p:sp>
        <p:nvSpPr>
          <p:cNvPr id="21" name="TextBox 20">
            <a:extLst>
              <a:ext uri="{FF2B5EF4-FFF2-40B4-BE49-F238E27FC236}">
                <a16:creationId xmlns:a16="http://schemas.microsoft.com/office/drawing/2014/main" id="{F3D219C5-6984-EBE2-69DD-E4F258C7DC83}"/>
              </a:ext>
            </a:extLst>
          </p:cNvPr>
          <p:cNvSpPr txBox="1"/>
          <p:nvPr/>
        </p:nvSpPr>
        <p:spPr>
          <a:xfrm>
            <a:off x="5872447" y="3137136"/>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4.1</a:t>
            </a:r>
            <a:r>
              <a:rPr lang="en-GB" sz="2000" i="0" dirty="0">
                <a:solidFill>
                  <a:srgbClr val="002F5F"/>
                </a:solidFill>
                <a:effectLst/>
                <a:latin typeface="Myriad Pro" panose="020B0503030403020204" pitchFamily="34" charset="0"/>
              </a:rPr>
              <a:t> Scientific Understanding</a:t>
            </a:r>
            <a:endParaRPr lang="en-GB" sz="2000" dirty="0">
              <a:solidFill>
                <a:srgbClr val="002F5F"/>
              </a:solidFill>
              <a:latin typeface="Myriad Pro" panose="020B0503030403020204" pitchFamily="34" charset="0"/>
            </a:endParaRPr>
          </a:p>
        </p:txBody>
      </p:sp>
      <p:sp>
        <p:nvSpPr>
          <p:cNvPr id="22" name="TextBox 21">
            <a:extLst>
              <a:ext uri="{FF2B5EF4-FFF2-40B4-BE49-F238E27FC236}">
                <a16:creationId xmlns:a16="http://schemas.microsoft.com/office/drawing/2014/main" id="{31405F07-5591-F0A2-5DB0-F06FEAD74B16}"/>
              </a:ext>
            </a:extLst>
          </p:cNvPr>
          <p:cNvSpPr txBox="1"/>
          <p:nvPr/>
        </p:nvSpPr>
        <p:spPr>
          <a:xfrm>
            <a:off x="5872447" y="3847089"/>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4.2</a:t>
            </a:r>
            <a:r>
              <a:rPr lang="en-GB" sz="2000" i="0" dirty="0">
                <a:solidFill>
                  <a:srgbClr val="002F5F"/>
                </a:solidFill>
                <a:effectLst/>
                <a:latin typeface="Myriad Pro" panose="020B0503030403020204" pitchFamily="34" charset="0"/>
              </a:rPr>
              <a:t> Safety Considerations</a:t>
            </a:r>
            <a:endParaRPr lang="en-GB" sz="2000" dirty="0">
              <a:solidFill>
                <a:srgbClr val="002F5F"/>
              </a:solidFill>
              <a:latin typeface="Myriad Pro" panose="020B0503030403020204" pitchFamily="34" charset="0"/>
            </a:endParaRPr>
          </a:p>
        </p:txBody>
      </p:sp>
      <p:sp>
        <p:nvSpPr>
          <p:cNvPr id="23" name="TextBox 22">
            <a:extLst>
              <a:ext uri="{FF2B5EF4-FFF2-40B4-BE49-F238E27FC236}">
                <a16:creationId xmlns:a16="http://schemas.microsoft.com/office/drawing/2014/main" id="{217B2F49-D8F1-8397-D566-6C48F0DA52AD}"/>
              </a:ext>
            </a:extLst>
          </p:cNvPr>
          <p:cNvSpPr txBox="1"/>
          <p:nvPr/>
        </p:nvSpPr>
        <p:spPr>
          <a:xfrm>
            <a:off x="5872447" y="4559110"/>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4.3</a:t>
            </a:r>
            <a:r>
              <a:rPr lang="en-GB" sz="2000" i="0" dirty="0">
                <a:solidFill>
                  <a:srgbClr val="002F5F"/>
                </a:solidFill>
                <a:effectLst/>
                <a:latin typeface="Myriad Pro" panose="020B0503030403020204" pitchFamily="34" charset="0"/>
              </a:rPr>
              <a:t> Creative Thinking</a:t>
            </a:r>
            <a:endParaRPr lang="en-GB" sz="2000" dirty="0">
              <a:solidFill>
                <a:srgbClr val="002F5F"/>
              </a:solidFill>
              <a:latin typeface="Myriad Pro" panose="020B0503030403020204" pitchFamily="34" charset="0"/>
            </a:endParaRPr>
          </a:p>
        </p:txBody>
      </p:sp>
      <p:sp>
        <p:nvSpPr>
          <p:cNvPr id="24" name="TextBox 23">
            <a:extLst>
              <a:ext uri="{FF2B5EF4-FFF2-40B4-BE49-F238E27FC236}">
                <a16:creationId xmlns:a16="http://schemas.microsoft.com/office/drawing/2014/main" id="{0A8DD152-74A2-8CAC-66EE-CBB8220A8709}"/>
              </a:ext>
            </a:extLst>
          </p:cNvPr>
          <p:cNvSpPr txBox="1"/>
          <p:nvPr/>
        </p:nvSpPr>
        <p:spPr>
          <a:xfrm>
            <a:off x="6038238" y="5265781"/>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4.4</a:t>
            </a:r>
            <a:r>
              <a:rPr lang="en-GB" sz="2000" i="0" dirty="0">
                <a:solidFill>
                  <a:srgbClr val="002F5F"/>
                </a:solidFill>
                <a:effectLst/>
                <a:latin typeface="Myriad Pro" panose="020B0503030403020204" pitchFamily="34" charset="0"/>
              </a:rPr>
              <a:t> Problem Solving</a:t>
            </a:r>
            <a:endParaRPr lang="en-GB" sz="2000" dirty="0">
              <a:solidFill>
                <a:srgbClr val="002F5F"/>
              </a:solidFill>
              <a:latin typeface="Myriad Pro" panose="020B0503030403020204" pitchFamily="34" charset="0"/>
            </a:endParaRPr>
          </a:p>
        </p:txBody>
      </p:sp>
      <p:sp>
        <p:nvSpPr>
          <p:cNvPr id="25" name="TextBox 24">
            <a:extLst>
              <a:ext uri="{FF2B5EF4-FFF2-40B4-BE49-F238E27FC236}">
                <a16:creationId xmlns:a16="http://schemas.microsoft.com/office/drawing/2014/main" id="{34D746E0-17B9-A788-7BB7-C13D5A1A7BA8}"/>
              </a:ext>
            </a:extLst>
          </p:cNvPr>
          <p:cNvSpPr txBox="1"/>
          <p:nvPr/>
        </p:nvSpPr>
        <p:spPr>
          <a:xfrm>
            <a:off x="6038238" y="5974945"/>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4.5</a:t>
            </a:r>
            <a:r>
              <a:rPr lang="en-GB" sz="2000" i="0" dirty="0">
                <a:solidFill>
                  <a:srgbClr val="002F5F"/>
                </a:solidFill>
                <a:effectLst/>
                <a:latin typeface="Myriad Pro" panose="020B0503030403020204" pitchFamily="34" charset="0"/>
              </a:rPr>
              <a:t> Project Presentation</a:t>
            </a:r>
            <a:endParaRPr lang="en-GB" sz="2000" dirty="0">
              <a:solidFill>
                <a:srgbClr val="002F5F"/>
              </a:solidFill>
              <a:latin typeface="Myriad Pro" panose="020B0503030403020204" pitchFamily="34" charset="0"/>
            </a:endParaRPr>
          </a:p>
        </p:txBody>
      </p:sp>
      <p:grpSp>
        <p:nvGrpSpPr>
          <p:cNvPr id="6" name="Group 5">
            <a:extLst>
              <a:ext uri="{FF2B5EF4-FFF2-40B4-BE49-F238E27FC236}">
                <a16:creationId xmlns:a16="http://schemas.microsoft.com/office/drawing/2014/main" id="{CCE4C982-BD52-613D-0E6E-85850B2F44C9}"/>
              </a:ext>
            </a:extLst>
          </p:cNvPr>
          <p:cNvGrpSpPr/>
          <p:nvPr/>
        </p:nvGrpSpPr>
        <p:grpSpPr>
          <a:xfrm>
            <a:off x="8425993" y="2935846"/>
            <a:ext cx="2649600" cy="3751200"/>
            <a:chOff x="399935" y="329398"/>
            <a:chExt cx="2649600" cy="3751200"/>
          </a:xfrm>
        </p:grpSpPr>
        <p:sp>
          <p:nvSpPr>
            <p:cNvPr id="7" name="Rectangle 6">
              <a:extLst>
                <a:ext uri="{FF2B5EF4-FFF2-40B4-BE49-F238E27FC236}">
                  <a16:creationId xmlns:a16="http://schemas.microsoft.com/office/drawing/2014/main" id="{A03B543B-B47B-4CEE-EEA5-A46A844A137C}"/>
                </a:ext>
              </a:extLst>
            </p:cNvPr>
            <p:cNvSpPr/>
            <p:nvPr/>
          </p:nvSpPr>
          <p:spPr>
            <a:xfrm>
              <a:off x="399935" y="329398"/>
              <a:ext cx="2649600" cy="375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8344153C-82E0-3D67-2E2E-D0417B5A768C}"/>
                </a:ext>
              </a:extLst>
            </p:cNvPr>
            <p:cNvPicPr>
              <a:picLocks noChangeAspect="1"/>
            </p:cNvPicPr>
            <p:nvPr/>
          </p:nvPicPr>
          <p:blipFill>
            <a:blip r:embed="rId3"/>
            <a:stretch>
              <a:fillRect/>
            </a:stretch>
          </p:blipFill>
          <p:spPr>
            <a:xfrm>
              <a:off x="430127" y="427882"/>
              <a:ext cx="2566066" cy="994750"/>
            </a:xfrm>
            <a:prstGeom prst="rect">
              <a:avLst/>
            </a:prstGeom>
          </p:spPr>
        </p:pic>
        <p:pic>
          <p:nvPicPr>
            <p:cNvPr id="12" name="Picture 11">
              <a:extLst>
                <a:ext uri="{FF2B5EF4-FFF2-40B4-BE49-F238E27FC236}">
                  <a16:creationId xmlns:a16="http://schemas.microsoft.com/office/drawing/2014/main" id="{ADD85F93-6C49-8763-E00C-C0CF7C6D585B}"/>
                </a:ext>
              </a:extLst>
            </p:cNvPr>
            <p:cNvPicPr>
              <a:picLocks noChangeAspect="1"/>
            </p:cNvPicPr>
            <p:nvPr/>
          </p:nvPicPr>
          <p:blipFill>
            <a:blip r:embed="rId4"/>
            <a:stretch>
              <a:fillRect/>
            </a:stretch>
          </p:blipFill>
          <p:spPr>
            <a:xfrm>
              <a:off x="473611" y="1681790"/>
              <a:ext cx="2502248" cy="701286"/>
            </a:xfrm>
            <a:prstGeom prst="rect">
              <a:avLst/>
            </a:prstGeom>
          </p:spPr>
        </p:pic>
        <p:pic>
          <p:nvPicPr>
            <p:cNvPr id="13" name="Picture 12">
              <a:extLst>
                <a:ext uri="{FF2B5EF4-FFF2-40B4-BE49-F238E27FC236}">
                  <a16:creationId xmlns:a16="http://schemas.microsoft.com/office/drawing/2014/main" id="{E43E6448-F7FC-FDC0-CEA0-B98D429465A0}"/>
                </a:ext>
              </a:extLst>
            </p:cNvPr>
            <p:cNvPicPr>
              <a:picLocks noChangeAspect="1"/>
            </p:cNvPicPr>
            <p:nvPr/>
          </p:nvPicPr>
          <p:blipFill>
            <a:blip r:embed="rId5"/>
            <a:stretch>
              <a:fillRect/>
            </a:stretch>
          </p:blipFill>
          <p:spPr>
            <a:xfrm>
              <a:off x="1018541" y="3275763"/>
              <a:ext cx="647799" cy="701287"/>
            </a:xfrm>
            <a:prstGeom prst="rect">
              <a:avLst/>
            </a:prstGeom>
          </p:spPr>
        </p:pic>
        <p:pic>
          <p:nvPicPr>
            <p:cNvPr id="26" name="Picture 25">
              <a:extLst>
                <a:ext uri="{FF2B5EF4-FFF2-40B4-BE49-F238E27FC236}">
                  <a16:creationId xmlns:a16="http://schemas.microsoft.com/office/drawing/2014/main" id="{BF0128DD-CCF9-5BEF-B4C3-234A099FF061}"/>
                </a:ext>
              </a:extLst>
            </p:cNvPr>
            <p:cNvPicPr>
              <a:picLocks noChangeAspect="1"/>
            </p:cNvPicPr>
            <p:nvPr/>
          </p:nvPicPr>
          <p:blipFill>
            <a:blip r:embed="rId6"/>
            <a:stretch>
              <a:fillRect/>
            </a:stretch>
          </p:blipFill>
          <p:spPr>
            <a:xfrm>
              <a:off x="480475" y="2642234"/>
              <a:ext cx="637122" cy="651494"/>
            </a:xfrm>
            <a:prstGeom prst="rect">
              <a:avLst/>
            </a:prstGeom>
          </p:spPr>
        </p:pic>
        <p:pic>
          <p:nvPicPr>
            <p:cNvPr id="27" name="Picture 26">
              <a:extLst>
                <a:ext uri="{FF2B5EF4-FFF2-40B4-BE49-F238E27FC236}">
                  <a16:creationId xmlns:a16="http://schemas.microsoft.com/office/drawing/2014/main" id="{2C646117-F4FE-95E7-8F07-49C97EAC4F2B}"/>
                </a:ext>
              </a:extLst>
            </p:cNvPr>
            <p:cNvPicPr>
              <a:picLocks noChangeAspect="1"/>
            </p:cNvPicPr>
            <p:nvPr/>
          </p:nvPicPr>
          <p:blipFill>
            <a:blip r:embed="rId7"/>
            <a:stretch>
              <a:fillRect/>
            </a:stretch>
          </p:blipFill>
          <p:spPr>
            <a:xfrm>
              <a:off x="2116558" y="3262959"/>
              <a:ext cx="780914" cy="743034"/>
            </a:xfrm>
            <a:prstGeom prst="rect">
              <a:avLst/>
            </a:prstGeom>
          </p:spPr>
        </p:pic>
        <p:grpSp>
          <p:nvGrpSpPr>
            <p:cNvPr id="28" name="Group 27">
              <a:extLst>
                <a:ext uri="{FF2B5EF4-FFF2-40B4-BE49-F238E27FC236}">
                  <a16:creationId xmlns:a16="http://schemas.microsoft.com/office/drawing/2014/main" id="{6829B3D3-0511-E730-57C4-D87CBC7979D8}"/>
                </a:ext>
              </a:extLst>
            </p:cNvPr>
            <p:cNvGrpSpPr>
              <a:grpSpLocks noChangeAspect="1"/>
            </p:cNvGrpSpPr>
            <p:nvPr/>
          </p:nvGrpSpPr>
          <p:grpSpPr>
            <a:xfrm>
              <a:off x="1567815" y="2590058"/>
              <a:ext cx="685074" cy="755846"/>
              <a:chOff x="5173900" y="-635923"/>
              <a:chExt cx="4274900" cy="4716521"/>
            </a:xfrm>
          </p:grpSpPr>
          <p:pic>
            <p:nvPicPr>
              <p:cNvPr id="29" name="Picture 28">
                <a:extLst>
                  <a:ext uri="{FF2B5EF4-FFF2-40B4-BE49-F238E27FC236}">
                    <a16:creationId xmlns:a16="http://schemas.microsoft.com/office/drawing/2014/main" id="{339BEE9B-7B08-B8C5-846D-95DCDD5EB181}"/>
                  </a:ext>
                </a:extLst>
              </p:cNvPr>
              <p:cNvPicPr>
                <a:picLocks noChangeAspect="1"/>
              </p:cNvPicPr>
              <p:nvPr/>
            </p:nvPicPr>
            <p:blipFill>
              <a:blip r:embed="rId8"/>
              <a:stretch>
                <a:fillRect/>
              </a:stretch>
            </p:blipFill>
            <p:spPr>
              <a:xfrm>
                <a:off x="5173900" y="-635923"/>
                <a:ext cx="4274900" cy="4716521"/>
              </a:xfrm>
              <a:prstGeom prst="rect">
                <a:avLst/>
              </a:prstGeom>
            </p:spPr>
          </p:pic>
          <p:sp>
            <p:nvSpPr>
              <p:cNvPr id="30" name="Rectangle 29">
                <a:extLst>
                  <a:ext uri="{FF2B5EF4-FFF2-40B4-BE49-F238E27FC236}">
                    <a16:creationId xmlns:a16="http://schemas.microsoft.com/office/drawing/2014/main" id="{2E526F9E-B741-B235-CF24-97B43483CE2D}"/>
                  </a:ext>
                </a:extLst>
              </p:cNvPr>
              <p:cNvSpPr/>
              <p:nvPr/>
            </p:nvSpPr>
            <p:spPr>
              <a:xfrm>
                <a:off x="5173900" y="2976880"/>
                <a:ext cx="922100" cy="11037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1" name="Group 40">
            <a:extLst>
              <a:ext uri="{FF2B5EF4-FFF2-40B4-BE49-F238E27FC236}">
                <a16:creationId xmlns:a16="http://schemas.microsoft.com/office/drawing/2014/main" id="{378217CD-F7BA-E354-7B0D-25C0BF9B2AD0}"/>
              </a:ext>
            </a:extLst>
          </p:cNvPr>
          <p:cNvGrpSpPr/>
          <p:nvPr/>
        </p:nvGrpSpPr>
        <p:grpSpPr>
          <a:xfrm>
            <a:off x="227888" y="2741037"/>
            <a:ext cx="7590346" cy="338440"/>
            <a:chOff x="227888" y="2741037"/>
            <a:chExt cx="7590346" cy="338440"/>
          </a:xfrm>
        </p:grpSpPr>
        <p:sp>
          <p:nvSpPr>
            <p:cNvPr id="40" name="Rectangle 39">
              <a:extLst>
                <a:ext uri="{FF2B5EF4-FFF2-40B4-BE49-F238E27FC236}">
                  <a16:creationId xmlns:a16="http://schemas.microsoft.com/office/drawing/2014/main" id="{05524739-1289-BB63-3CEB-200DCFC966A4}"/>
                </a:ext>
              </a:extLst>
            </p:cNvPr>
            <p:cNvSpPr/>
            <p:nvPr/>
          </p:nvSpPr>
          <p:spPr>
            <a:xfrm>
              <a:off x="227888" y="2743789"/>
              <a:ext cx="7590346" cy="331705"/>
            </a:xfrm>
            <a:prstGeom prst="rect">
              <a:avLst/>
            </a:prstGeom>
            <a:solidFill>
              <a:srgbClr val="0032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9" name="Group 38">
              <a:extLst>
                <a:ext uri="{FF2B5EF4-FFF2-40B4-BE49-F238E27FC236}">
                  <a16:creationId xmlns:a16="http://schemas.microsoft.com/office/drawing/2014/main" id="{8D617510-ACCA-C14A-C1B4-576F1229373F}"/>
                </a:ext>
              </a:extLst>
            </p:cNvPr>
            <p:cNvGrpSpPr/>
            <p:nvPr/>
          </p:nvGrpSpPr>
          <p:grpSpPr>
            <a:xfrm>
              <a:off x="230828" y="2741037"/>
              <a:ext cx="7587406" cy="338440"/>
              <a:chOff x="230828" y="2741037"/>
              <a:chExt cx="7587406" cy="338440"/>
            </a:xfrm>
          </p:grpSpPr>
          <p:sp>
            <p:nvSpPr>
              <p:cNvPr id="33" name="Rectangle 32">
                <a:extLst>
                  <a:ext uri="{FF2B5EF4-FFF2-40B4-BE49-F238E27FC236}">
                    <a16:creationId xmlns:a16="http://schemas.microsoft.com/office/drawing/2014/main" id="{68240895-176F-3BF0-D21A-7564E9E0BE9E}"/>
                  </a:ext>
                </a:extLst>
              </p:cNvPr>
              <p:cNvSpPr/>
              <p:nvPr/>
            </p:nvSpPr>
            <p:spPr>
              <a:xfrm>
                <a:off x="230828" y="2745020"/>
                <a:ext cx="1849312"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PLANNING</a:t>
                </a:r>
              </a:p>
            </p:txBody>
          </p:sp>
          <p:sp>
            <p:nvSpPr>
              <p:cNvPr id="34" name="Rectangle 33">
                <a:extLst>
                  <a:ext uri="{FF2B5EF4-FFF2-40B4-BE49-F238E27FC236}">
                    <a16:creationId xmlns:a16="http://schemas.microsoft.com/office/drawing/2014/main" id="{421610FB-16C7-A1BC-1E18-6252491DC1CD}"/>
                  </a:ext>
                </a:extLst>
              </p:cNvPr>
              <p:cNvSpPr/>
              <p:nvPr/>
            </p:nvSpPr>
            <p:spPr>
              <a:xfrm>
                <a:off x="2017377" y="2741037"/>
                <a:ext cx="1978520"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PROJECT</a:t>
                </a:r>
              </a:p>
            </p:txBody>
          </p:sp>
          <p:sp>
            <p:nvSpPr>
              <p:cNvPr id="36" name="Rectangle 35">
                <a:extLst>
                  <a:ext uri="{FF2B5EF4-FFF2-40B4-BE49-F238E27FC236}">
                    <a16:creationId xmlns:a16="http://schemas.microsoft.com/office/drawing/2014/main" id="{28FB8220-1167-7125-D1F4-B6980A3B17DD}"/>
                  </a:ext>
                </a:extLst>
              </p:cNvPr>
              <p:cNvSpPr/>
              <p:nvPr/>
            </p:nvSpPr>
            <p:spPr>
              <a:xfrm>
                <a:off x="3805609" y="2741368"/>
                <a:ext cx="2223135"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CONSOLIDATION</a:t>
                </a:r>
              </a:p>
            </p:txBody>
          </p:sp>
          <p:sp>
            <p:nvSpPr>
              <p:cNvPr id="37" name="Rectangle 36">
                <a:extLst>
                  <a:ext uri="{FF2B5EF4-FFF2-40B4-BE49-F238E27FC236}">
                    <a16:creationId xmlns:a16="http://schemas.microsoft.com/office/drawing/2014/main" id="{0F7221FF-6185-B49A-DE3A-2B48B386EAA2}"/>
                  </a:ext>
                </a:extLst>
              </p:cNvPr>
              <p:cNvSpPr/>
              <p:nvPr/>
            </p:nvSpPr>
            <p:spPr>
              <a:xfrm>
                <a:off x="5839714" y="2741037"/>
                <a:ext cx="1978520"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PROJECT-WIDE</a:t>
                </a:r>
              </a:p>
            </p:txBody>
          </p:sp>
        </p:grpSp>
      </p:grpSp>
    </p:spTree>
    <p:extLst>
      <p:ext uri="{BB962C8B-B14F-4D97-AF65-F5344CB8AC3E}">
        <p14:creationId xmlns:p14="http://schemas.microsoft.com/office/powerpoint/2010/main" val="2451659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DA0BEB3E-598C-3C08-1C4B-32A3B36DCA5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CREST PROJECTS</a:t>
            </a:r>
          </a:p>
        </p:txBody>
      </p:sp>
      <p:sp>
        <p:nvSpPr>
          <p:cNvPr id="4" name="TextBox 3">
            <a:extLst>
              <a:ext uri="{FF2B5EF4-FFF2-40B4-BE49-F238E27FC236}">
                <a16:creationId xmlns:a16="http://schemas.microsoft.com/office/drawing/2014/main" id="{E56F52AB-D6C0-3421-D719-D09E6C1354D1}"/>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FG OFF Harrison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271076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normAutofit/>
          </a:bodyPr>
          <a:lstStyle/>
          <a:p>
            <a:r>
              <a:rPr lang="en-GB" sz="3200" dirty="0"/>
              <a:t>If a motor needs 4J of energy to operate, and  it has an efficiency of 80%, how much energy is required? (J – Joules, the unit of energy)</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1</a:t>
            </a:r>
          </a:p>
        </p:txBody>
      </p:sp>
    </p:spTree>
    <p:extLst>
      <p:ext uri="{BB962C8B-B14F-4D97-AF65-F5344CB8AC3E}">
        <p14:creationId xmlns:p14="http://schemas.microsoft.com/office/powerpoint/2010/main" val="1116243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What we Have</a:t>
            </a:r>
            <a:endParaRPr lang="en-US" dirty="0"/>
          </a:p>
        </p:txBody>
      </p:sp>
      <p:sp>
        <p:nvSpPr>
          <p:cNvPr id="3" name="Title 2">
            <a:extLst>
              <a:ext uri="{FF2B5EF4-FFF2-40B4-BE49-F238E27FC236}">
                <a16:creationId xmlns:a16="http://schemas.microsoft.com/office/drawing/2014/main" id="{FFEEE78A-7EB4-4745-6661-E3ED938C265F}"/>
              </a:ext>
            </a:extLst>
          </p:cNvPr>
          <p:cNvSpPr>
            <a:spLocks noGrp="1"/>
          </p:cNvSpPr>
          <p:nvPr>
            <p:ph type="ctrTitle"/>
          </p:nvPr>
        </p:nvSpPr>
        <p:spPr>
          <a:xfrm>
            <a:off x="341025" y="434902"/>
            <a:ext cx="4627763" cy="1181790"/>
          </a:xfrm>
        </p:spPr>
        <p:txBody>
          <a:bodyPr anchor="ctr" anchorCtr="0">
            <a:normAutofit/>
          </a:bodyPr>
          <a:lstStyle/>
          <a:p>
            <a:r>
              <a:rPr lang="en-GB" dirty="0"/>
              <a:t>CREST PROJECTS</a:t>
            </a:r>
          </a:p>
        </p:txBody>
      </p:sp>
      <p:grpSp>
        <p:nvGrpSpPr>
          <p:cNvPr id="39" name="Group 38">
            <a:extLst>
              <a:ext uri="{FF2B5EF4-FFF2-40B4-BE49-F238E27FC236}">
                <a16:creationId xmlns:a16="http://schemas.microsoft.com/office/drawing/2014/main" id="{DFA26506-63E4-3A5B-B9B2-7F0A2C4EA30D}"/>
              </a:ext>
            </a:extLst>
          </p:cNvPr>
          <p:cNvGrpSpPr/>
          <p:nvPr/>
        </p:nvGrpSpPr>
        <p:grpSpPr>
          <a:xfrm>
            <a:off x="2814052" y="3143482"/>
            <a:ext cx="1155751" cy="1270178"/>
            <a:chOff x="409744" y="2785608"/>
            <a:chExt cx="1529075" cy="1663300"/>
          </a:xfrm>
        </p:grpSpPr>
        <p:pic>
          <p:nvPicPr>
            <p:cNvPr id="1052" name="Picture 28" descr="DFROBOT DFR0063 Expansion Board, I2C 16x2 Arduino LCD Display Module,  Arduino/Genuino UNO/Leonardo Boards">
              <a:extLst>
                <a:ext uri="{FF2B5EF4-FFF2-40B4-BE49-F238E27FC236}">
                  <a16:creationId xmlns:a16="http://schemas.microsoft.com/office/drawing/2014/main" id="{AA767CB7-3D8D-C588-85CC-014A5476C7D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358" y="2785608"/>
              <a:ext cx="1441848" cy="10828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1DF830B-D7BB-E1EF-7306-5BD29CCB81B3}"/>
                </a:ext>
              </a:extLst>
            </p:cNvPr>
            <p:cNvSpPr txBox="1"/>
            <p:nvPr/>
          </p:nvSpPr>
          <p:spPr>
            <a:xfrm>
              <a:off x="409744" y="4005571"/>
              <a:ext cx="1529075"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LCD Screen</a:t>
              </a:r>
            </a:p>
          </p:txBody>
        </p:sp>
      </p:grpSp>
      <p:grpSp>
        <p:nvGrpSpPr>
          <p:cNvPr id="38" name="Group 37">
            <a:extLst>
              <a:ext uri="{FF2B5EF4-FFF2-40B4-BE49-F238E27FC236}">
                <a16:creationId xmlns:a16="http://schemas.microsoft.com/office/drawing/2014/main" id="{D1B41ED8-A080-2FF7-D8A1-6D960CA7828F}"/>
              </a:ext>
            </a:extLst>
          </p:cNvPr>
          <p:cNvGrpSpPr/>
          <p:nvPr/>
        </p:nvGrpSpPr>
        <p:grpSpPr>
          <a:xfrm>
            <a:off x="4240089" y="3211816"/>
            <a:ext cx="1003383" cy="1133510"/>
            <a:chOff x="2379177" y="2969499"/>
            <a:chExt cx="1327489" cy="1484334"/>
          </a:xfrm>
        </p:grpSpPr>
        <p:pic>
          <p:nvPicPr>
            <p:cNvPr id="1026" name="Picture 2" descr="SG90 9G Micro Gear Servo Motor Fixed-Wing for RC Helicopter (180 Degree)">
              <a:extLst>
                <a:ext uri="{FF2B5EF4-FFF2-40B4-BE49-F238E27FC236}">
                  <a16:creationId xmlns:a16="http://schemas.microsoft.com/office/drawing/2014/main" id="{78CCA3D0-FD47-0DF0-A551-52C43C9EA26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0000" b="17436"/>
            <a:stretch/>
          </p:blipFill>
          <p:spPr bwMode="auto">
            <a:xfrm>
              <a:off x="2471423" y="2969499"/>
              <a:ext cx="1142999" cy="7151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8B97C36-359B-B6AC-04C6-7A55C96F3D8C}"/>
                </a:ext>
              </a:extLst>
            </p:cNvPr>
            <p:cNvSpPr txBox="1"/>
            <p:nvPr/>
          </p:nvSpPr>
          <p:spPr>
            <a:xfrm>
              <a:off x="2379177" y="3688069"/>
              <a:ext cx="1327489"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Servo Motor</a:t>
              </a:r>
            </a:p>
          </p:txBody>
        </p:sp>
      </p:grpSp>
      <p:grpSp>
        <p:nvGrpSpPr>
          <p:cNvPr id="37" name="Group 36">
            <a:extLst>
              <a:ext uri="{FF2B5EF4-FFF2-40B4-BE49-F238E27FC236}">
                <a16:creationId xmlns:a16="http://schemas.microsoft.com/office/drawing/2014/main" id="{CE7519CE-3975-674B-BC22-34BCB1CC0E64}"/>
              </a:ext>
            </a:extLst>
          </p:cNvPr>
          <p:cNvGrpSpPr/>
          <p:nvPr/>
        </p:nvGrpSpPr>
        <p:grpSpPr>
          <a:xfrm>
            <a:off x="5513758" y="3124614"/>
            <a:ext cx="1088561" cy="1307914"/>
            <a:chOff x="3974727" y="2882117"/>
            <a:chExt cx="1440180" cy="1712715"/>
          </a:xfrm>
        </p:grpSpPr>
        <p:pic>
          <p:nvPicPr>
            <p:cNvPr id="1028" name="Picture 4" descr="Ultrasonic Distance Sensor HC-SR04 5V Version">
              <a:extLst>
                <a:ext uri="{FF2B5EF4-FFF2-40B4-BE49-F238E27FC236}">
                  <a16:creationId xmlns:a16="http://schemas.microsoft.com/office/drawing/2014/main" id="{0CAF2F67-EC6F-0C1E-A608-DEC8452FFF2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7526" t="24490" r="25739" b="23356"/>
            <a:stretch/>
          </p:blipFill>
          <p:spPr bwMode="auto">
            <a:xfrm>
              <a:off x="3974727" y="2882117"/>
              <a:ext cx="1416058" cy="8898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087F09-B18F-ECF7-A846-A2CD6961BE88}"/>
                </a:ext>
              </a:extLst>
            </p:cNvPr>
            <p:cNvSpPr txBox="1"/>
            <p:nvPr/>
          </p:nvSpPr>
          <p:spPr>
            <a:xfrm>
              <a:off x="3998849" y="3829068"/>
              <a:ext cx="1416058"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Ultrasonic Sensor</a:t>
              </a:r>
            </a:p>
          </p:txBody>
        </p:sp>
      </p:grpSp>
      <p:grpSp>
        <p:nvGrpSpPr>
          <p:cNvPr id="36" name="Group 35">
            <a:extLst>
              <a:ext uri="{FF2B5EF4-FFF2-40B4-BE49-F238E27FC236}">
                <a16:creationId xmlns:a16="http://schemas.microsoft.com/office/drawing/2014/main" id="{1325EC90-6716-AF8C-0A38-7926A2ADDE96}"/>
              </a:ext>
            </a:extLst>
          </p:cNvPr>
          <p:cNvGrpSpPr/>
          <p:nvPr/>
        </p:nvGrpSpPr>
        <p:grpSpPr>
          <a:xfrm>
            <a:off x="6872605" y="3054820"/>
            <a:ext cx="1150027" cy="1447502"/>
            <a:chOff x="5890969" y="2925946"/>
            <a:chExt cx="1521501" cy="1895506"/>
          </a:xfrm>
        </p:grpSpPr>
        <p:pic>
          <p:nvPicPr>
            <p:cNvPr id="1036" name="Picture 12" descr="How to Use a Photoresistor (or Photocell) - Arduino Tutorial : 4 Steps  (with Pictures) - Instructables">
              <a:extLst>
                <a:ext uri="{FF2B5EF4-FFF2-40B4-BE49-F238E27FC236}">
                  <a16:creationId xmlns:a16="http://schemas.microsoft.com/office/drawing/2014/main" id="{42CF6909-CAF3-3EE6-4E31-8112B12509A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422" t="18949" r="15192" b="12008"/>
            <a:stretch/>
          </p:blipFill>
          <p:spPr bwMode="auto">
            <a:xfrm>
              <a:off x="5922754" y="2925946"/>
              <a:ext cx="1457935" cy="8022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B6E307D-541C-F54C-E585-9AE85977A11B}"/>
                </a:ext>
              </a:extLst>
            </p:cNvPr>
            <p:cNvSpPr txBox="1"/>
            <p:nvPr/>
          </p:nvSpPr>
          <p:spPr>
            <a:xfrm>
              <a:off x="5890969" y="3733262"/>
              <a:ext cx="1521501" cy="1088190"/>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Light Dependant Resistor</a:t>
              </a:r>
            </a:p>
          </p:txBody>
        </p:sp>
      </p:grpSp>
      <p:grpSp>
        <p:nvGrpSpPr>
          <p:cNvPr id="35" name="Group 34">
            <a:extLst>
              <a:ext uri="{FF2B5EF4-FFF2-40B4-BE49-F238E27FC236}">
                <a16:creationId xmlns:a16="http://schemas.microsoft.com/office/drawing/2014/main" id="{B3D396E9-81EE-B8E7-6D7C-833E474D2D71}"/>
              </a:ext>
            </a:extLst>
          </p:cNvPr>
          <p:cNvGrpSpPr/>
          <p:nvPr/>
        </p:nvGrpSpPr>
        <p:grpSpPr>
          <a:xfrm>
            <a:off x="8292918" y="3042955"/>
            <a:ext cx="1118184" cy="1471233"/>
            <a:chOff x="7760156" y="2616832"/>
            <a:chExt cx="1479372" cy="1926580"/>
          </a:xfrm>
        </p:grpSpPr>
        <p:pic>
          <p:nvPicPr>
            <p:cNvPr id="1050" name="Picture 26" descr="5 mm RGB LED 4 Pin Diffused (Common Anode) | Evelta">
              <a:extLst>
                <a:ext uri="{FF2B5EF4-FFF2-40B4-BE49-F238E27FC236}">
                  <a16:creationId xmlns:a16="http://schemas.microsoft.com/office/drawing/2014/main" id="{762710E9-863A-BC89-0AC0-8130CE7501A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907" t="21376" r="20919" b="20846"/>
            <a:stretch/>
          </p:blipFill>
          <p:spPr bwMode="auto">
            <a:xfrm>
              <a:off x="7760156" y="2616832"/>
              <a:ext cx="1479372" cy="14204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3CACB21-274D-CB59-E198-886DA7FAA8B3}"/>
                </a:ext>
              </a:extLst>
            </p:cNvPr>
            <p:cNvSpPr txBox="1"/>
            <p:nvPr/>
          </p:nvSpPr>
          <p:spPr>
            <a:xfrm>
              <a:off x="7830876" y="4100076"/>
              <a:ext cx="1352463" cy="443336"/>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RGB LED</a:t>
              </a:r>
            </a:p>
          </p:txBody>
        </p:sp>
      </p:grpSp>
      <p:grpSp>
        <p:nvGrpSpPr>
          <p:cNvPr id="34" name="Group 33">
            <a:extLst>
              <a:ext uri="{FF2B5EF4-FFF2-40B4-BE49-F238E27FC236}">
                <a16:creationId xmlns:a16="http://schemas.microsoft.com/office/drawing/2014/main" id="{E3EFE784-F422-5C5E-1EB0-9DCE9BA0A872}"/>
              </a:ext>
            </a:extLst>
          </p:cNvPr>
          <p:cNvGrpSpPr/>
          <p:nvPr/>
        </p:nvGrpSpPr>
        <p:grpSpPr>
          <a:xfrm>
            <a:off x="9681388" y="3163818"/>
            <a:ext cx="1047611" cy="1229506"/>
            <a:chOff x="10196914" y="2753364"/>
            <a:chExt cx="1386003" cy="1610041"/>
          </a:xfrm>
        </p:grpSpPr>
        <p:grpSp>
          <p:nvGrpSpPr>
            <p:cNvPr id="14" name="Group 13">
              <a:extLst>
                <a:ext uri="{FF2B5EF4-FFF2-40B4-BE49-F238E27FC236}">
                  <a16:creationId xmlns:a16="http://schemas.microsoft.com/office/drawing/2014/main" id="{D60B3882-41CC-F4D2-9FF7-15FD7095BAC2}"/>
                </a:ext>
              </a:extLst>
            </p:cNvPr>
            <p:cNvGrpSpPr>
              <a:grpSpLocks noChangeAspect="1"/>
            </p:cNvGrpSpPr>
            <p:nvPr/>
          </p:nvGrpSpPr>
          <p:grpSpPr>
            <a:xfrm>
              <a:off x="10316229" y="2753364"/>
              <a:ext cx="1147379" cy="1147379"/>
              <a:chOff x="5519990" y="4572363"/>
              <a:chExt cx="2143125" cy="2143125"/>
            </a:xfrm>
          </p:grpSpPr>
          <p:sp>
            <p:nvSpPr>
              <p:cNvPr id="13" name="Rectangle 12">
                <a:extLst>
                  <a:ext uri="{FF2B5EF4-FFF2-40B4-BE49-F238E27FC236}">
                    <a16:creationId xmlns:a16="http://schemas.microsoft.com/office/drawing/2014/main" id="{136EFFDD-4A1A-C368-8E17-A858B6151D29}"/>
                  </a:ext>
                </a:extLst>
              </p:cNvPr>
              <p:cNvSpPr/>
              <p:nvPr/>
            </p:nvSpPr>
            <p:spPr>
              <a:xfrm rot="2708038">
                <a:off x="6305548" y="5517447"/>
                <a:ext cx="792956" cy="583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1038" name="Picture 14" descr="DC Motor 3V with Jumper Wires - Micro Robotics">
                <a:extLst>
                  <a:ext uri="{FF2B5EF4-FFF2-40B4-BE49-F238E27FC236}">
                    <a16:creationId xmlns:a16="http://schemas.microsoft.com/office/drawing/2014/main" id="{6C5FE88A-69F2-5A5F-642A-EA903C98972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9990" y="457236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7DAEEF-E115-D7EC-A7B0-62D765266811}"/>
                </a:ext>
              </a:extLst>
            </p:cNvPr>
            <p:cNvSpPr txBox="1"/>
            <p:nvPr/>
          </p:nvSpPr>
          <p:spPr>
            <a:xfrm>
              <a:off x="10196914" y="3920068"/>
              <a:ext cx="1386003"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DC Motor</a:t>
              </a:r>
            </a:p>
          </p:txBody>
        </p:sp>
      </p:grpSp>
      <p:grpSp>
        <p:nvGrpSpPr>
          <p:cNvPr id="40" name="Group 39">
            <a:extLst>
              <a:ext uri="{FF2B5EF4-FFF2-40B4-BE49-F238E27FC236}">
                <a16:creationId xmlns:a16="http://schemas.microsoft.com/office/drawing/2014/main" id="{74DFB1DD-9585-ADC8-79A6-2CFAF3B1B319}"/>
              </a:ext>
            </a:extLst>
          </p:cNvPr>
          <p:cNvGrpSpPr/>
          <p:nvPr/>
        </p:nvGrpSpPr>
        <p:grpSpPr>
          <a:xfrm>
            <a:off x="3031205" y="5162029"/>
            <a:ext cx="1045858" cy="1516400"/>
            <a:chOff x="452254" y="5065974"/>
            <a:chExt cx="1383684" cy="1985728"/>
          </a:xfrm>
        </p:grpSpPr>
        <p:pic>
          <p:nvPicPr>
            <p:cNvPr id="1056" name="Picture 32" descr="AZDelivery HC-05 Integrated Wireless Serial Bluetooth RF Transceiver  Pass-Through RS232 Communication Port Module HC05 6 Pin Master-Slave  Extender ...">
              <a:extLst>
                <a:ext uri="{FF2B5EF4-FFF2-40B4-BE49-F238E27FC236}">
                  <a16:creationId xmlns:a16="http://schemas.microsoft.com/office/drawing/2014/main" id="{02C6C11D-A0C9-26C4-36A5-1AE5F9808D79}"/>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2652" y="5065974"/>
              <a:ext cx="1082890" cy="108289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BC5C9A1-6D2A-2F10-6A0E-31E49581DF6D}"/>
                </a:ext>
              </a:extLst>
            </p:cNvPr>
            <p:cNvSpPr txBox="1"/>
            <p:nvPr/>
          </p:nvSpPr>
          <p:spPr>
            <a:xfrm>
              <a:off x="452254" y="6285938"/>
              <a:ext cx="1383684"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Bluetooth Module</a:t>
              </a:r>
            </a:p>
          </p:txBody>
        </p:sp>
      </p:grpSp>
      <p:grpSp>
        <p:nvGrpSpPr>
          <p:cNvPr id="41" name="Group 40">
            <a:extLst>
              <a:ext uri="{FF2B5EF4-FFF2-40B4-BE49-F238E27FC236}">
                <a16:creationId xmlns:a16="http://schemas.microsoft.com/office/drawing/2014/main" id="{397DAC3C-0614-C077-7230-24C053879135}"/>
              </a:ext>
            </a:extLst>
          </p:cNvPr>
          <p:cNvGrpSpPr/>
          <p:nvPr/>
        </p:nvGrpSpPr>
        <p:grpSpPr>
          <a:xfrm>
            <a:off x="4300879" y="5228186"/>
            <a:ext cx="1233061" cy="1384087"/>
            <a:chOff x="2547753" y="4791741"/>
            <a:chExt cx="1631357" cy="1812464"/>
          </a:xfrm>
        </p:grpSpPr>
        <p:pic>
          <p:nvPicPr>
            <p:cNvPr id="1044" name="Picture 20" descr="Using Push Button Switch With Arduino Uno, 51% OFF">
              <a:extLst>
                <a:ext uri="{FF2B5EF4-FFF2-40B4-BE49-F238E27FC236}">
                  <a16:creationId xmlns:a16="http://schemas.microsoft.com/office/drawing/2014/main" id="{3F73FC0F-8B46-5E19-DC4A-B92D6EB0387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7753" y="4791741"/>
              <a:ext cx="1631357" cy="163135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231AA0B-892E-8E9D-5127-EBF009AA602E}"/>
                </a:ext>
              </a:extLst>
            </p:cNvPr>
            <p:cNvSpPr txBox="1"/>
            <p:nvPr/>
          </p:nvSpPr>
          <p:spPr>
            <a:xfrm>
              <a:off x="2578060" y="6160868"/>
              <a:ext cx="1570737"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Pushbutton</a:t>
              </a:r>
            </a:p>
          </p:txBody>
        </p:sp>
      </p:grpSp>
      <p:grpSp>
        <p:nvGrpSpPr>
          <p:cNvPr id="42" name="Group 41">
            <a:extLst>
              <a:ext uri="{FF2B5EF4-FFF2-40B4-BE49-F238E27FC236}">
                <a16:creationId xmlns:a16="http://schemas.microsoft.com/office/drawing/2014/main" id="{0A09DB1F-420F-3D24-FE29-46FDB013B6C0}"/>
              </a:ext>
            </a:extLst>
          </p:cNvPr>
          <p:cNvGrpSpPr/>
          <p:nvPr/>
        </p:nvGrpSpPr>
        <p:grpSpPr>
          <a:xfrm>
            <a:off x="5757756" y="5385181"/>
            <a:ext cx="778138" cy="1070097"/>
            <a:chOff x="5304578" y="5234308"/>
            <a:chExt cx="1029487" cy="1401293"/>
          </a:xfrm>
        </p:grpSpPr>
        <p:pic>
          <p:nvPicPr>
            <p:cNvPr id="1046" name="Picture 22" descr="Standard LEDs 3mm Dia.">
              <a:extLst>
                <a:ext uri="{FF2B5EF4-FFF2-40B4-BE49-F238E27FC236}">
                  <a16:creationId xmlns:a16="http://schemas.microsoft.com/office/drawing/2014/main" id="{A95670CF-F03A-E60B-326B-555A5C816452}"/>
                </a:ext>
              </a:extLst>
            </p:cNvPr>
            <p:cNvPicPr>
              <a:picLocks noChangeAspect="1" noChangeArrowheads="1"/>
            </p:cNvPicPr>
            <p:nvPr/>
          </p:nvPicPr>
          <p:blipFill rotWithShape="1">
            <a:blip r:embed="rId11">
              <a:clrChange>
                <a:clrFrom>
                  <a:srgbClr val="FEFEFE"/>
                </a:clrFrom>
                <a:clrTo>
                  <a:srgbClr val="FEFEFE">
                    <a:alpha val="0"/>
                  </a:srgbClr>
                </a:clrTo>
              </a:clrChange>
              <a:extLst>
                <a:ext uri="{28A0092B-C50C-407E-A947-70E740481C1C}">
                  <a14:useLocalDpi xmlns:a14="http://schemas.microsoft.com/office/drawing/2010/main" val="0"/>
                </a:ext>
              </a:extLst>
            </a:blip>
            <a:srcRect l="11490" t="23561" r="12198"/>
            <a:stretch/>
          </p:blipFill>
          <p:spPr bwMode="auto">
            <a:xfrm>
              <a:off x="5398767" y="5234308"/>
              <a:ext cx="841103" cy="74622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79C1A0B-F3D7-43F4-E80D-D7AC3386F1DB}"/>
                </a:ext>
              </a:extLst>
            </p:cNvPr>
            <p:cNvSpPr txBox="1"/>
            <p:nvPr/>
          </p:nvSpPr>
          <p:spPr>
            <a:xfrm>
              <a:off x="5304578" y="6192264"/>
              <a:ext cx="1029487" cy="443337"/>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LEDs</a:t>
              </a:r>
            </a:p>
          </p:txBody>
        </p:sp>
      </p:grpSp>
      <p:grpSp>
        <p:nvGrpSpPr>
          <p:cNvPr id="43" name="Group 42">
            <a:extLst>
              <a:ext uri="{FF2B5EF4-FFF2-40B4-BE49-F238E27FC236}">
                <a16:creationId xmlns:a16="http://schemas.microsoft.com/office/drawing/2014/main" id="{5FADC930-5648-0567-215C-B8BC2C87443D}"/>
              </a:ext>
            </a:extLst>
          </p:cNvPr>
          <p:cNvGrpSpPr/>
          <p:nvPr/>
        </p:nvGrpSpPr>
        <p:grpSpPr>
          <a:xfrm>
            <a:off x="6759710" y="5291489"/>
            <a:ext cx="970559" cy="1257481"/>
            <a:chOff x="7043790" y="5178834"/>
            <a:chExt cx="1284062" cy="1646674"/>
          </a:xfrm>
        </p:grpSpPr>
        <p:pic>
          <p:nvPicPr>
            <p:cNvPr id="1040" name="Picture 16" descr="No. 34 Piezoelectric Buzzers">
              <a:extLst>
                <a:ext uri="{FF2B5EF4-FFF2-40B4-BE49-F238E27FC236}">
                  <a16:creationId xmlns:a16="http://schemas.microsoft.com/office/drawing/2014/main" id="{C36CE1BF-D01D-9F94-3D5A-6494C9753D8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6585" t="9692" r="17263" b="12889"/>
            <a:stretch/>
          </p:blipFill>
          <p:spPr bwMode="auto">
            <a:xfrm>
              <a:off x="7264245" y="5178834"/>
              <a:ext cx="843146" cy="857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F8B4065-6809-2D26-64B0-5866F6849AB4}"/>
                </a:ext>
              </a:extLst>
            </p:cNvPr>
            <p:cNvSpPr txBox="1"/>
            <p:nvPr/>
          </p:nvSpPr>
          <p:spPr>
            <a:xfrm>
              <a:off x="7043790" y="6059744"/>
              <a:ext cx="1284062"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Piezo Buzzer</a:t>
              </a:r>
            </a:p>
          </p:txBody>
        </p:sp>
      </p:grpSp>
      <p:grpSp>
        <p:nvGrpSpPr>
          <p:cNvPr id="44" name="Group 43">
            <a:extLst>
              <a:ext uri="{FF2B5EF4-FFF2-40B4-BE49-F238E27FC236}">
                <a16:creationId xmlns:a16="http://schemas.microsoft.com/office/drawing/2014/main" id="{A90595B8-A842-B2DD-965C-3EC465874CBF}"/>
              </a:ext>
            </a:extLst>
          </p:cNvPr>
          <p:cNvGrpSpPr/>
          <p:nvPr/>
        </p:nvGrpSpPr>
        <p:grpSpPr>
          <a:xfrm>
            <a:off x="7954085" y="5449112"/>
            <a:ext cx="1542752" cy="942234"/>
            <a:chOff x="8398319" y="5184238"/>
            <a:chExt cx="2041081" cy="1233856"/>
          </a:xfrm>
        </p:grpSpPr>
        <p:grpSp>
          <p:nvGrpSpPr>
            <p:cNvPr id="16" name="Group 15">
              <a:extLst>
                <a:ext uri="{FF2B5EF4-FFF2-40B4-BE49-F238E27FC236}">
                  <a16:creationId xmlns:a16="http://schemas.microsoft.com/office/drawing/2014/main" id="{7AB218CC-B260-EE1D-4E3C-95A67964334E}"/>
                </a:ext>
              </a:extLst>
            </p:cNvPr>
            <p:cNvGrpSpPr>
              <a:grpSpLocks noChangeAspect="1"/>
            </p:cNvGrpSpPr>
            <p:nvPr/>
          </p:nvGrpSpPr>
          <p:grpSpPr>
            <a:xfrm>
              <a:off x="8961832" y="5184238"/>
              <a:ext cx="914054" cy="846362"/>
              <a:chOff x="13271924" y="-486720"/>
              <a:chExt cx="4893582" cy="4531179"/>
            </a:xfrm>
          </p:grpSpPr>
          <p:sp>
            <p:nvSpPr>
              <p:cNvPr id="15" name="Rectangle: Rounded Corners 14">
                <a:extLst>
                  <a:ext uri="{FF2B5EF4-FFF2-40B4-BE49-F238E27FC236}">
                    <a16:creationId xmlns:a16="http://schemas.microsoft.com/office/drawing/2014/main" id="{CF35E202-BB25-C904-338E-4803DEB5F0C3}"/>
                  </a:ext>
                </a:extLst>
              </p:cNvPr>
              <p:cNvSpPr/>
              <p:nvPr/>
            </p:nvSpPr>
            <p:spPr>
              <a:xfrm rot="3965972">
                <a:off x="12912742" y="1316361"/>
                <a:ext cx="2076450" cy="1297222"/>
              </a:xfrm>
              <a:prstGeom prst="roundRect">
                <a:avLst>
                  <a:gd name="adj" fmla="val 3031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1042" name="Picture 18" descr="Bourns 1kΩ Rotary Potentiometer 1-Gang Panel Mount, 91A1A-B28-A10L">
                <a:extLst>
                  <a:ext uri="{FF2B5EF4-FFF2-40B4-BE49-F238E27FC236}">
                    <a16:creationId xmlns:a16="http://schemas.microsoft.com/office/drawing/2014/main" id="{0B170639-EB63-BBF5-E2FD-8A41E6F3BC0E}"/>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25993" t="7165" r="22528" b="8188"/>
              <a:stretch/>
            </p:blipFill>
            <p:spPr bwMode="auto">
              <a:xfrm>
                <a:off x="13271924" y="-486720"/>
                <a:ext cx="4893582" cy="453117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C0BAFEF1-B829-DEBF-D7E9-3C3AD488E55C}"/>
                </a:ext>
              </a:extLst>
            </p:cNvPr>
            <p:cNvSpPr txBox="1"/>
            <p:nvPr/>
          </p:nvSpPr>
          <p:spPr>
            <a:xfrm>
              <a:off x="8398319" y="6079540"/>
              <a:ext cx="2041081" cy="33855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Potentiometer</a:t>
              </a:r>
            </a:p>
          </p:txBody>
        </p:sp>
      </p:grpSp>
      <p:grpSp>
        <p:nvGrpSpPr>
          <p:cNvPr id="45" name="Group 44">
            <a:extLst>
              <a:ext uri="{FF2B5EF4-FFF2-40B4-BE49-F238E27FC236}">
                <a16:creationId xmlns:a16="http://schemas.microsoft.com/office/drawing/2014/main" id="{744E34AB-8857-D374-1484-2401F62D4E1F}"/>
              </a:ext>
            </a:extLst>
          </p:cNvPr>
          <p:cNvGrpSpPr/>
          <p:nvPr/>
        </p:nvGrpSpPr>
        <p:grpSpPr>
          <a:xfrm>
            <a:off x="9720653" y="5278432"/>
            <a:ext cx="973384" cy="1283594"/>
            <a:chOff x="10659116" y="5135299"/>
            <a:chExt cx="1287800" cy="1680867"/>
          </a:xfrm>
        </p:grpSpPr>
        <p:pic>
          <p:nvPicPr>
            <p:cNvPr id="1054" name="Picture 30" descr="Ir infrarot module for obstacle detection distance sensor and raspberry pi">
              <a:extLst>
                <a:ext uri="{FF2B5EF4-FFF2-40B4-BE49-F238E27FC236}">
                  <a16:creationId xmlns:a16="http://schemas.microsoft.com/office/drawing/2014/main" id="{2CB24A38-9A84-84F5-447D-0F97AC30A8F5}"/>
                </a:ext>
              </a:extLst>
            </p:cNvPr>
            <p:cNvPicPr>
              <a:picLocks noChangeAspect="1" noChangeArrowheads="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830895" y="5135299"/>
              <a:ext cx="944241" cy="94424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BE8F48C-84D1-A6D8-66E4-15D73120E22E}"/>
                </a:ext>
              </a:extLst>
            </p:cNvPr>
            <p:cNvSpPr txBox="1"/>
            <p:nvPr/>
          </p:nvSpPr>
          <p:spPr>
            <a:xfrm>
              <a:off x="10659116" y="6050403"/>
              <a:ext cx="1287800" cy="765763"/>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Infra-Red Sensor</a:t>
              </a:r>
            </a:p>
          </p:txBody>
        </p:sp>
      </p:grpSp>
      <p:grpSp>
        <p:nvGrpSpPr>
          <p:cNvPr id="32" name="Group 31">
            <a:extLst>
              <a:ext uri="{FF2B5EF4-FFF2-40B4-BE49-F238E27FC236}">
                <a16:creationId xmlns:a16="http://schemas.microsoft.com/office/drawing/2014/main" id="{2705724B-35A4-09C4-25DE-8378DB36B06A}"/>
              </a:ext>
            </a:extLst>
          </p:cNvPr>
          <p:cNvGrpSpPr/>
          <p:nvPr/>
        </p:nvGrpSpPr>
        <p:grpSpPr>
          <a:xfrm>
            <a:off x="10917852" y="5193500"/>
            <a:ext cx="1211427" cy="1453458"/>
            <a:chOff x="9700505" y="627037"/>
            <a:chExt cx="1602735" cy="1903305"/>
          </a:xfrm>
        </p:grpSpPr>
        <p:pic>
          <p:nvPicPr>
            <p:cNvPr id="1058" name="Picture 34" descr="Dual-Axis Joystick Module">
              <a:extLst>
                <a:ext uri="{FF2B5EF4-FFF2-40B4-BE49-F238E27FC236}">
                  <a16:creationId xmlns:a16="http://schemas.microsoft.com/office/drawing/2014/main" id="{45157F0D-59A2-BC53-8980-CDF15B8AA5C0}"/>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8818" y="627037"/>
              <a:ext cx="1446107" cy="14461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1D557-201B-2A09-F03E-068810B5EECD}"/>
                </a:ext>
              </a:extLst>
            </p:cNvPr>
            <p:cNvSpPr txBox="1"/>
            <p:nvPr/>
          </p:nvSpPr>
          <p:spPr>
            <a:xfrm>
              <a:off x="9700505" y="2087005"/>
              <a:ext cx="1602735" cy="443337"/>
            </a:xfrm>
            <a:prstGeom prst="rect">
              <a:avLst/>
            </a:prstGeom>
            <a:noFill/>
          </p:spPr>
          <p:txBody>
            <a:bodyPr wrap="square" rtlCol="0">
              <a:spAutoFit/>
            </a:bodyPr>
            <a:lstStyle/>
            <a:p>
              <a:pPr algn="ctr"/>
              <a:r>
                <a:rPr lang="en-GB" sz="1600" dirty="0" err="1">
                  <a:solidFill>
                    <a:srgbClr val="002F5F"/>
                  </a:solidFill>
                  <a:latin typeface="Myriad Pro" panose="020B0503030403020204" pitchFamily="34" charset="0"/>
                </a:rPr>
                <a:t>Thumbstick</a:t>
              </a:r>
              <a:endParaRPr lang="en-GB" sz="1600" dirty="0">
                <a:solidFill>
                  <a:srgbClr val="002F5F"/>
                </a:solidFill>
                <a:latin typeface="Myriad Pro" panose="020B0503030403020204" pitchFamily="34" charset="0"/>
              </a:endParaRPr>
            </a:p>
          </p:txBody>
        </p:sp>
      </p:grpSp>
      <p:grpSp>
        <p:nvGrpSpPr>
          <p:cNvPr id="33" name="Group 32">
            <a:extLst>
              <a:ext uri="{FF2B5EF4-FFF2-40B4-BE49-F238E27FC236}">
                <a16:creationId xmlns:a16="http://schemas.microsoft.com/office/drawing/2014/main" id="{CBAA2203-A768-7E69-981B-D0FFB9D520D0}"/>
              </a:ext>
            </a:extLst>
          </p:cNvPr>
          <p:cNvGrpSpPr/>
          <p:nvPr/>
        </p:nvGrpSpPr>
        <p:grpSpPr>
          <a:xfrm>
            <a:off x="10999285" y="2983304"/>
            <a:ext cx="1047614" cy="1590534"/>
            <a:chOff x="7513330" y="832557"/>
            <a:chExt cx="1386007" cy="2082807"/>
          </a:xfrm>
        </p:grpSpPr>
        <p:pic>
          <p:nvPicPr>
            <p:cNvPr id="1060" name="Picture 36">
              <a:extLst>
                <a:ext uri="{FF2B5EF4-FFF2-40B4-BE49-F238E27FC236}">
                  <a16:creationId xmlns:a16="http://schemas.microsoft.com/office/drawing/2014/main" id="{F47FD979-B9B6-F9DE-87D9-2809556354D5}"/>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8791" y="832557"/>
              <a:ext cx="875086" cy="124058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495C234-81DD-AA1A-BBF1-8D2BFDDD1FE0}"/>
                </a:ext>
              </a:extLst>
            </p:cNvPr>
            <p:cNvSpPr txBox="1"/>
            <p:nvPr/>
          </p:nvSpPr>
          <p:spPr>
            <a:xfrm>
              <a:off x="7513330" y="2149600"/>
              <a:ext cx="1386007" cy="765764"/>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Radio Controller</a:t>
              </a:r>
            </a:p>
          </p:txBody>
        </p:sp>
      </p:grpSp>
      <p:sp>
        <p:nvSpPr>
          <p:cNvPr id="2" name="TextBox 1">
            <a:extLst>
              <a:ext uri="{FF2B5EF4-FFF2-40B4-BE49-F238E27FC236}">
                <a16:creationId xmlns:a16="http://schemas.microsoft.com/office/drawing/2014/main" id="{B7E6A387-8599-8416-1D56-C09428A46727}"/>
              </a:ext>
            </a:extLst>
          </p:cNvPr>
          <p:cNvSpPr txBox="1"/>
          <p:nvPr/>
        </p:nvSpPr>
        <p:spPr>
          <a:xfrm>
            <a:off x="8909863" y="263047"/>
            <a:ext cx="2941112" cy="1200329"/>
          </a:xfrm>
          <a:prstGeom prst="rect">
            <a:avLst/>
          </a:prstGeom>
          <a:noFill/>
        </p:spPr>
        <p:txBody>
          <a:bodyPr wrap="square" rtlCol="0">
            <a:spAutoFit/>
          </a:bodyPr>
          <a:lstStyle/>
          <a:p>
            <a:r>
              <a:rPr lang="en-GB" dirty="0">
                <a:solidFill>
                  <a:schemeClr val="bg1"/>
                </a:solidFill>
                <a:latin typeface="Myriad Pro" panose="020B0503030403020204" pitchFamily="34" charset="0"/>
              </a:rPr>
              <a:t>Vibration Sensor</a:t>
            </a:r>
          </a:p>
          <a:p>
            <a:r>
              <a:rPr lang="en-GB" dirty="0">
                <a:solidFill>
                  <a:schemeClr val="bg1"/>
                </a:solidFill>
                <a:latin typeface="Myriad Pro" panose="020B0503030403020204" pitchFamily="34" charset="0"/>
              </a:rPr>
              <a:t>Sound Sensor</a:t>
            </a:r>
          </a:p>
          <a:p>
            <a:r>
              <a:rPr lang="en-GB" dirty="0">
                <a:solidFill>
                  <a:schemeClr val="bg1"/>
                </a:solidFill>
                <a:latin typeface="Myriad Pro" panose="020B0503030403020204" pitchFamily="34" charset="0"/>
              </a:rPr>
              <a:t>PIR Motion sensor</a:t>
            </a:r>
          </a:p>
          <a:p>
            <a:r>
              <a:rPr lang="en-GB" dirty="0">
                <a:solidFill>
                  <a:schemeClr val="bg1"/>
                </a:solidFill>
                <a:latin typeface="Myriad Pro" panose="020B0503030403020204" pitchFamily="34" charset="0"/>
              </a:rPr>
              <a:t>7 – Segment Displays</a:t>
            </a:r>
          </a:p>
        </p:txBody>
      </p:sp>
      <p:grpSp>
        <p:nvGrpSpPr>
          <p:cNvPr id="50" name="Group 49">
            <a:extLst>
              <a:ext uri="{FF2B5EF4-FFF2-40B4-BE49-F238E27FC236}">
                <a16:creationId xmlns:a16="http://schemas.microsoft.com/office/drawing/2014/main" id="{E29F9434-FB22-ABB7-9A81-BAAE93966332}"/>
              </a:ext>
            </a:extLst>
          </p:cNvPr>
          <p:cNvGrpSpPr/>
          <p:nvPr/>
        </p:nvGrpSpPr>
        <p:grpSpPr>
          <a:xfrm>
            <a:off x="373220" y="3019845"/>
            <a:ext cx="977040" cy="1517452"/>
            <a:chOff x="373220" y="3051530"/>
            <a:chExt cx="977040" cy="1517452"/>
          </a:xfrm>
        </p:grpSpPr>
        <p:sp>
          <p:nvSpPr>
            <p:cNvPr id="48" name="TextBox 47">
              <a:extLst>
                <a:ext uri="{FF2B5EF4-FFF2-40B4-BE49-F238E27FC236}">
                  <a16:creationId xmlns:a16="http://schemas.microsoft.com/office/drawing/2014/main" id="{728C6198-E60B-168D-DF80-86D043BDD28F}"/>
                </a:ext>
              </a:extLst>
            </p:cNvPr>
            <p:cNvSpPr txBox="1"/>
            <p:nvPr/>
          </p:nvSpPr>
          <p:spPr>
            <a:xfrm>
              <a:off x="373220" y="3984207"/>
              <a:ext cx="977040"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Vibration Sensor</a:t>
              </a:r>
            </a:p>
          </p:txBody>
        </p:sp>
        <p:pic>
          <p:nvPicPr>
            <p:cNvPr id="49" name="Picture 2" descr="DFR0027 - Gravity Digital Vibration Sensor for Arduino">
              <a:extLst>
                <a:ext uri="{FF2B5EF4-FFF2-40B4-BE49-F238E27FC236}">
                  <a16:creationId xmlns:a16="http://schemas.microsoft.com/office/drawing/2014/main" id="{8B445D80-4D84-F18D-00EB-B14E855C71FD}"/>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220" y="3051530"/>
              <a:ext cx="977040"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0ECCC26A-9E70-B6C9-A180-74E9C79C810C}"/>
              </a:ext>
            </a:extLst>
          </p:cNvPr>
          <p:cNvGrpSpPr/>
          <p:nvPr/>
        </p:nvGrpSpPr>
        <p:grpSpPr>
          <a:xfrm>
            <a:off x="1620546" y="3034592"/>
            <a:ext cx="923220" cy="1487959"/>
            <a:chOff x="1737204" y="3081023"/>
            <a:chExt cx="923220" cy="1487959"/>
          </a:xfrm>
        </p:grpSpPr>
        <p:sp>
          <p:nvSpPr>
            <p:cNvPr id="30" name="TextBox 29">
              <a:extLst>
                <a:ext uri="{FF2B5EF4-FFF2-40B4-BE49-F238E27FC236}">
                  <a16:creationId xmlns:a16="http://schemas.microsoft.com/office/drawing/2014/main" id="{93D8F515-1084-E14D-E91E-F44DD3AE0E3D}"/>
                </a:ext>
              </a:extLst>
            </p:cNvPr>
            <p:cNvSpPr txBox="1"/>
            <p:nvPr/>
          </p:nvSpPr>
          <p:spPr>
            <a:xfrm>
              <a:off x="1777852" y="3984207"/>
              <a:ext cx="841924"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Sound Sensor</a:t>
              </a:r>
            </a:p>
          </p:txBody>
        </p:sp>
        <p:pic>
          <p:nvPicPr>
            <p:cNvPr id="51" name="Picture 4" descr="DFR0034 - Gravity Analogue Sound Sensor for Arduino">
              <a:extLst>
                <a:ext uri="{FF2B5EF4-FFF2-40B4-BE49-F238E27FC236}">
                  <a16:creationId xmlns:a16="http://schemas.microsoft.com/office/drawing/2014/main" id="{94B8B89B-29E5-F541-1FB8-41D837187961}"/>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37204" y="3081023"/>
              <a:ext cx="923220"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C39D844E-8FC3-D859-7707-F2D8DD8B1293}"/>
              </a:ext>
            </a:extLst>
          </p:cNvPr>
          <p:cNvGrpSpPr/>
          <p:nvPr/>
        </p:nvGrpSpPr>
        <p:grpSpPr>
          <a:xfrm>
            <a:off x="292655" y="5162480"/>
            <a:ext cx="1147345" cy="1515498"/>
            <a:chOff x="291109" y="5226095"/>
            <a:chExt cx="1147345" cy="1515498"/>
          </a:xfrm>
        </p:grpSpPr>
        <p:sp>
          <p:nvSpPr>
            <p:cNvPr id="10" name="TextBox 9">
              <a:extLst>
                <a:ext uri="{FF2B5EF4-FFF2-40B4-BE49-F238E27FC236}">
                  <a16:creationId xmlns:a16="http://schemas.microsoft.com/office/drawing/2014/main" id="{4DEA0581-E6EA-BD73-6547-8DAFE90F6A98}"/>
                </a:ext>
              </a:extLst>
            </p:cNvPr>
            <p:cNvSpPr txBox="1"/>
            <p:nvPr/>
          </p:nvSpPr>
          <p:spPr>
            <a:xfrm>
              <a:off x="291109" y="6156818"/>
              <a:ext cx="1147345"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PIR Motion Sensor</a:t>
              </a:r>
            </a:p>
          </p:txBody>
        </p:sp>
        <p:pic>
          <p:nvPicPr>
            <p:cNvPr id="1032" name="Picture 8" descr="PIR Motion Sensor Detector Module | QMA814 | Quasar UK">
              <a:extLst>
                <a:ext uri="{FF2B5EF4-FFF2-40B4-BE49-F238E27FC236}">
                  <a16:creationId xmlns:a16="http://schemas.microsoft.com/office/drawing/2014/main" id="{C749E384-6A26-D007-7C3A-9FBC694F72F0}"/>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6323" t="11728" r="17647" b="13195"/>
            <a:stretch/>
          </p:blipFill>
          <p:spPr bwMode="auto">
            <a:xfrm>
              <a:off x="379303" y="5226095"/>
              <a:ext cx="970957"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32020EAC-AA88-930A-0A81-2DE917332846}"/>
              </a:ext>
            </a:extLst>
          </p:cNvPr>
          <p:cNvGrpSpPr/>
          <p:nvPr/>
        </p:nvGrpSpPr>
        <p:grpSpPr>
          <a:xfrm>
            <a:off x="1663816" y="5214450"/>
            <a:ext cx="1143573" cy="1411559"/>
            <a:chOff x="1581290" y="5330034"/>
            <a:chExt cx="1143573" cy="1411559"/>
          </a:xfrm>
        </p:grpSpPr>
        <p:sp>
          <p:nvSpPr>
            <p:cNvPr id="7" name="TextBox 6">
              <a:extLst>
                <a:ext uri="{FF2B5EF4-FFF2-40B4-BE49-F238E27FC236}">
                  <a16:creationId xmlns:a16="http://schemas.microsoft.com/office/drawing/2014/main" id="{B8384788-11EC-693F-D15E-FDE4F7A33541}"/>
                </a:ext>
              </a:extLst>
            </p:cNvPr>
            <p:cNvSpPr txBox="1"/>
            <p:nvPr/>
          </p:nvSpPr>
          <p:spPr>
            <a:xfrm>
              <a:off x="1581290" y="6156818"/>
              <a:ext cx="1143573" cy="584775"/>
            </a:xfrm>
            <a:prstGeom prst="rect">
              <a:avLst/>
            </a:prstGeom>
            <a:noFill/>
          </p:spPr>
          <p:txBody>
            <a:bodyPr wrap="square" rtlCol="0">
              <a:spAutoFit/>
            </a:bodyPr>
            <a:lstStyle/>
            <a:p>
              <a:pPr algn="ctr"/>
              <a:r>
                <a:rPr lang="en-GB" sz="1600" dirty="0">
                  <a:solidFill>
                    <a:srgbClr val="002F5F"/>
                  </a:solidFill>
                  <a:latin typeface="Myriad Pro" panose="020B0503030403020204" pitchFamily="34" charset="0"/>
                </a:rPr>
                <a:t>7-Segment Display</a:t>
              </a:r>
            </a:p>
          </p:txBody>
        </p:sp>
        <p:pic>
          <p:nvPicPr>
            <p:cNvPr id="54" name="Picture 12" descr="Four-Digit Seven-Segment Display - Red - The Pi Hut">
              <a:extLst>
                <a:ext uri="{FF2B5EF4-FFF2-40B4-BE49-F238E27FC236}">
                  <a16:creationId xmlns:a16="http://schemas.microsoft.com/office/drawing/2014/main" id="{C215B1FE-F867-E540-8A08-CCFA6F652D0C}"/>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t="21434" b="23780"/>
            <a:stretch/>
          </p:blipFill>
          <p:spPr bwMode="auto">
            <a:xfrm>
              <a:off x="1594533" y="5330034"/>
              <a:ext cx="1117086" cy="61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13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A14DDBA3-7D64-614B-D419-6FD73DD2991C}"/>
              </a:ext>
            </a:extLst>
          </p:cNvPr>
          <p:cNvSpPr/>
          <p:nvPr/>
        </p:nvSpPr>
        <p:spPr>
          <a:xfrm>
            <a:off x="2210057" y="1245144"/>
            <a:ext cx="7771885" cy="1525291"/>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PROJECT MANAGEMENT</a:t>
            </a:r>
          </a:p>
        </p:txBody>
      </p:sp>
      <p:sp>
        <p:nvSpPr>
          <p:cNvPr id="2" name="TextBox 1">
            <a:extLst>
              <a:ext uri="{FF2B5EF4-FFF2-40B4-BE49-F238E27FC236}">
                <a16:creationId xmlns:a16="http://schemas.microsoft.com/office/drawing/2014/main" id="{7C450BBC-7647-82F8-306F-C1259A58F6E7}"/>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2214222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a:xfrm>
            <a:off x="630480" y="753901"/>
            <a:ext cx="3990974" cy="683419"/>
          </a:xfrm>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4935905" y="417521"/>
            <a:ext cx="4612129" cy="1355295"/>
          </a:xfrm>
        </p:spPr>
        <p:txBody>
          <a:bodyPr anchor="ctr" anchorCtr="0">
            <a:normAutofit/>
          </a:bodyPr>
          <a:lstStyle/>
          <a:p>
            <a:r>
              <a:rPr lang="en-GB" dirty="0">
                <a:latin typeface="Myriad Pro"/>
              </a:rPr>
              <a:t>What will we cover?</a:t>
            </a:r>
          </a:p>
        </p:txBody>
      </p:sp>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4647426"/>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know:</a:t>
            </a:r>
            <a:endParaRPr lang="en-US" sz="2800" dirty="0">
              <a:solidFill>
                <a:srgbClr val="000000"/>
              </a:solidFill>
              <a:latin typeface="Calibri"/>
              <a:cs typeface="Calibri"/>
            </a:endParaRPr>
          </a:p>
          <a:p>
            <a:pPr algn="ctr"/>
            <a:endParaRPr lang="en-GB" sz="2400" b="1" dirty="0">
              <a:solidFill>
                <a:srgbClr val="002F5F"/>
              </a:solidFill>
              <a:latin typeface="Myriad Pro"/>
            </a:endParaRPr>
          </a:p>
          <a:p>
            <a:pPr algn="ctr"/>
            <a:r>
              <a:rPr lang="en-GB" sz="2400" b="1" dirty="0">
                <a:solidFill>
                  <a:srgbClr val="002F5F"/>
                </a:solidFill>
                <a:latin typeface="Myriad Pro"/>
              </a:rPr>
              <a:t> </a:t>
            </a:r>
            <a:r>
              <a:rPr lang="en-GB" sz="2400" dirty="0">
                <a:solidFill>
                  <a:srgbClr val="002F5F"/>
                </a:solidFill>
                <a:latin typeface="Myriad Pro"/>
              </a:rPr>
              <a:t>What CREST Awards are and an idea of what your project goal is going to be.</a:t>
            </a: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cover now?</a:t>
            </a:r>
            <a:endParaRPr lang="en-GB" sz="2800" u="sng" dirty="0"/>
          </a:p>
          <a:p>
            <a:pPr algn="ctr"/>
            <a:endParaRPr lang="en-GB" sz="2400" b="1" dirty="0">
              <a:solidFill>
                <a:srgbClr val="002F5F"/>
              </a:solidFill>
              <a:latin typeface="Myriad Pro"/>
            </a:endParaRPr>
          </a:p>
          <a:p>
            <a:pPr algn="ctr"/>
            <a:r>
              <a:rPr lang="en-GB" sz="2400" dirty="0">
                <a:solidFill>
                  <a:srgbClr val="002F5F"/>
                </a:solidFill>
                <a:latin typeface="Myriad Pro"/>
              </a:rPr>
              <a:t> How to plan a project? What is Project flexibility and how to measure success?</a:t>
            </a:r>
            <a:endParaRPr lang="en-GB" dirty="0"/>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Tree>
    <p:extLst>
      <p:ext uri="{BB962C8B-B14F-4D97-AF65-F5344CB8AC3E}">
        <p14:creationId xmlns:p14="http://schemas.microsoft.com/office/powerpoint/2010/main" val="298765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4673214" y="799322"/>
            <a:ext cx="5318942" cy="940779"/>
          </a:xfrm>
        </p:spPr>
        <p:txBody>
          <a:bodyPr vert="horz" lIns="91440" tIns="45720" rIns="91440" bIns="45720" rtlCol="0" anchor="t">
            <a:normAutofit/>
          </a:bodyPr>
          <a:lstStyle/>
          <a:p>
            <a:r>
              <a:rPr lang="en-GB" dirty="0">
                <a:latin typeface="Myriad Pro"/>
              </a:rPr>
              <a:t>Planning the Project</a:t>
            </a:r>
            <a:endParaRPr lang="en-GB" dirty="0"/>
          </a:p>
        </p:txBody>
      </p:sp>
      <p:sp>
        <p:nvSpPr>
          <p:cNvPr id="31" name="TextBox 30">
            <a:extLst>
              <a:ext uri="{FF2B5EF4-FFF2-40B4-BE49-F238E27FC236}">
                <a16:creationId xmlns:a16="http://schemas.microsoft.com/office/drawing/2014/main" id="{E787774F-D836-AC8C-1A82-B653603A5E1F}"/>
              </a:ext>
            </a:extLst>
          </p:cNvPr>
          <p:cNvSpPr txBox="1"/>
          <p:nvPr/>
        </p:nvSpPr>
        <p:spPr>
          <a:xfrm>
            <a:off x="266710" y="4486957"/>
            <a:ext cx="5534650" cy="3170099"/>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Why do Projects fail?</a:t>
            </a:r>
          </a:p>
          <a:p>
            <a:pPr marL="457200" indent="-457200">
              <a:buFont typeface="Arial" panose="020B0604020202020204" pitchFamily="34" charset="0"/>
              <a:buChar char="•"/>
            </a:pPr>
            <a:r>
              <a:rPr lang="en-GB" sz="2800" dirty="0">
                <a:solidFill>
                  <a:srgbClr val="002F5F"/>
                </a:solidFill>
                <a:latin typeface="Myriad Pro"/>
                <a:cs typeface="Calibri"/>
              </a:rPr>
              <a:t>Poor planning</a:t>
            </a:r>
          </a:p>
          <a:p>
            <a:pPr marL="457200" indent="-457200">
              <a:buFont typeface="Arial" panose="020B0604020202020204" pitchFamily="34" charset="0"/>
              <a:buChar char="•"/>
            </a:pPr>
            <a:r>
              <a:rPr lang="en-GB" sz="2800" dirty="0">
                <a:solidFill>
                  <a:srgbClr val="002F5F"/>
                </a:solidFill>
                <a:latin typeface="Myriad Pro"/>
                <a:cs typeface="Calibri"/>
              </a:rPr>
              <a:t>Unclear responsibilities</a:t>
            </a:r>
          </a:p>
          <a:p>
            <a:pPr marL="457200" indent="-457200">
              <a:buFont typeface="Arial" panose="020B0604020202020204" pitchFamily="34" charset="0"/>
              <a:buChar char="•"/>
            </a:pPr>
            <a:r>
              <a:rPr lang="en-GB" sz="2800" dirty="0">
                <a:solidFill>
                  <a:srgbClr val="002F5F"/>
                </a:solidFill>
                <a:latin typeface="Myriad Pro"/>
                <a:cs typeface="Calibri"/>
              </a:rPr>
              <a:t>Inflexibility</a:t>
            </a:r>
          </a:p>
          <a:p>
            <a:pPr marL="457200" indent="-457200">
              <a:buFont typeface="Arial" panose="020B0604020202020204" pitchFamily="34" charset="0"/>
              <a:buChar char="•"/>
            </a:pPr>
            <a:endParaRPr lang="en-US" sz="2800" dirty="0">
              <a:solidFill>
                <a:srgbClr val="000000"/>
              </a:solidFill>
              <a:latin typeface="Calibri"/>
              <a:cs typeface="Calibri"/>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sp>
        <p:nvSpPr>
          <p:cNvPr id="36" name="TextBox 35">
            <a:extLst>
              <a:ext uri="{FF2B5EF4-FFF2-40B4-BE49-F238E27FC236}">
                <a16:creationId xmlns:a16="http://schemas.microsoft.com/office/drawing/2014/main" id="{40B4C37F-9D82-6B9B-2841-5E891E68A1D6}"/>
              </a:ext>
            </a:extLst>
          </p:cNvPr>
          <p:cNvSpPr txBox="1"/>
          <p:nvPr/>
        </p:nvSpPr>
        <p:spPr>
          <a:xfrm>
            <a:off x="266710" y="2798058"/>
            <a:ext cx="11600170" cy="1877437"/>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What is a Project?</a:t>
            </a:r>
          </a:p>
          <a:p>
            <a:pPr marL="457200" indent="-457200">
              <a:buFont typeface="Arial" panose="020B0604020202020204" pitchFamily="34" charset="0"/>
              <a:buChar char="•"/>
            </a:pPr>
            <a:r>
              <a:rPr lang="en-GB" sz="2800" dirty="0">
                <a:solidFill>
                  <a:srgbClr val="002F5F"/>
                </a:solidFill>
                <a:latin typeface="Myriad Pro"/>
                <a:cs typeface="Calibri"/>
              </a:rPr>
              <a:t>Individual or Team enterprise planned to achieve a particular aim</a:t>
            </a: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1026" name="Picture 2" descr="Photo Of People Having Meeting · Free Stock Photo">
            <a:extLst>
              <a:ext uri="{FF2B5EF4-FFF2-40B4-BE49-F238E27FC236}">
                <a16:creationId xmlns:a16="http://schemas.microsoft.com/office/drawing/2014/main" id="{4FB67000-6874-EA16-7443-36EA116DF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599" y="4185920"/>
            <a:ext cx="3589411" cy="238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0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fade">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fade">
                                      <p:cBhvr>
                                        <p:cTn id="22" dur="500"/>
                                        <p:tgtEl>
                                          <p:spTgt spid="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animEffect transition="in" filter="fade">
                                      <p:cBhvr>
                                        <p:cTn id="27" dur="500"/>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fade">
                                      <p:cBhvr>
                                        <p:cTn id="32"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4673214" y="799322"/>
            <a:ext cx="5318942" cy="940779"/>
          </a:xfrm>
        </p:spPr>
        <p:txBody>
          <a:bodyPr vert="horz" lIns="91440" tIns="45720" rIns="91440" bIns="45720" rtlCol="0" anchor="t">
            <a:normAutofit/>
          </a:bodyPr>
          <a:lstStyle/>
          <a:p>
            <a:r>
              <a:rPr lang="en-GB" dirty="0">
                <a:latin typeface="Myriad Pro"/>
              </a:rPr>
              <a:t>Planning the Project</a:t>
            </a:r>
            <a:endParaRPr lang="en-GB" dirty="0"/>
          </a:p>
        </p:txBody>
      </p:sp>
      <p:sp>
        <p:nvSpPr>
          <p:cNvPr id="36" name="TextBox 35">
            <a:extLst>
              <a:ext uri="{FF2B5EF4-FFF2-40B4-BE49-F238E27FC236}">
                <a16:creationId xmlns:a16="http://schemas.microsoft.com/office/drawing/2014/main" id="{40B4C37F-9D82-6B9B-2841-5E891E68A1D6}"/>
              </a:ext>
            </a:extLst>
          </p:cNvPr>
          <p:cNvSpPr txBox="1"/>
          <p:nvPr/>
        </p:nvSpPr>
        <p:spPr>
          <a:xfrm>
            <a:off x="611189" y="3214146"/>
            <a:ext cx="4660890" cy="2800767"/>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Team Agreement</a:t>
            </a:r>
            <a:endParaRPr lang="en-GB" sz="2800" b="1" dirty="0">
              <a:solidFill>
                <a:srgbClr val="002F5F"/>
              </a:solidFill>
              <a:latin typeface="Myriad Pro"/>
            </a:endParaRPr>
          </a:p>
          <a:p>
            <a:pPr marL="457200" indent="-457200">
              <a:buFont typeface="Arial" panose="020B0604020202020204" pitchFamily="34" charset="0"/>
              <a:buChar char="•"/>
            </a:pPr>
            <a:r>
              <a:rPr lang="en-GB" sz="2800" dirty="0">
                <a:solidFill>
                  <a:srgbClr val="002F5F"/>
                </a:solidFill>
                <a:latin typeface="Myriad Pro"/>
                <a:cs typeface="Calibri"/>
              </a:rPr>
              <a:t>Scope</a:t>
            </a:r>
          </a:p>
          <a:p>
            <a:pPr marL="457200" indent="-457200">
              <a:buFont typeface="Arial" panose="020B0604020202020204" pitchFamily="34" charset="0"/>
              <a:buChar char="•"/>
            </a:pPr>
            <a:r>
              <a:rPr lang="en-GB" sz="2800" dirty="0">
                <a:solidFill>
                  <a:srgbClr val="002F5F"/>
                </a:solidFill>
                <a:latin typeface="Myriad Pro"/>
                <a:cs typeface="Calibri"/>
              </a:rPr>
              <a:t>Responsibilities</a:t>
            </a:r>
          </a:p>
          <a:p>
            <a:pPr marL="457200" indent="-457200">
              <a:buFont typeface="Arial" panose="020B0604020202020204" pitchFamily="34" charset="0"/>
              <a:buChar char="•"/>
            </a:pPr>
            <a:r>
              <a:rPr lang="en-GB" sz="2800" dirty="0">
                <a:solidFill>
                  <a:srgbClr val="002F5F"/>
                </a:solidFill>
                <a:latin typeface="Myriad Pro"/>
                <a:cs typeface="Calibri"/>
              </a:rPr>
              <a:t>Metrics</a:t>
            </a:r>
          </a:p>
          <a:p>
            <a:pPr marL="457200" indent="-457200">
              <a:buFont typeface="Arial" panose="020B0604020202020204" pitchFamily="34" charset="0"/>
              <a:buChar char="•"/>
            </a:pPr>
            <a:r>
              <a:rPr lang="en-GB" sz="2800" dirty="0">
                <a:solidFill>
                  <a:srgbClr val="002F5F"/>
                </a:solidFill>
                <a:latin typeface="Myriad Pro"/>
                <a:cs typeface="Calibri"/>
              </a:rPr>
              <a:t>Contingencies</a:t>
            </a:r>
            <a:endParaRPr lang="en-GB" sz="2400"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2054" name="Picture 6" descr="The Triple Constraint Theory of Projects | Smartsheet">
            <a:extLst>
              <a:ext uri="{FF2B5EF4-FFF2-40B4-BE49-F238E27FC236}">
                <a16:creationId xmlns:a16="http://schemas.microsoft.com/office/drawing/2014/main" id="{2D7C18BC-1FDA-92A7-0606-615F56751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996" y="2860157"/>
            <a:ext cx="4147636" cy="37225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4261093-AC13-DF86-3985-C9013DD85455}"/>
              </a:ext>
            </a:extLst>
          </p:cNvPr>
          <p:cNvSpPr txBox="1"/>
          <p:nvPr/>
        </p:nvSpPr>
        <p:spPr>
          <a:xfrm>
            <a:off x="8472488" y="6148388"/>
            <a:ext cx="1345017"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Schedule</a:t>
            </a:r>
          </a:p>
        </p:txBody>
      </p:sp>
      <p:sp>
        <p:nvSpPr>
          <p:cNvPr id="25" name="TextBox 24">
            <a:extLst>
              <a:ext uri="{FF2B5EF4-FFF2-40B4-BE49-F238E27FC236}">
                <a16:creationId xmlns:a16="http://schemas.microsoft.com/office/drawing/2014/main" id="{FBF9F1BD-DF52-DE3F-F7F5-86B96AE70605}"/>
              </a:ext>
            </a:extLst>
          </p:cNvPr>
          <p:cNvSpPr txBox="1"/>
          <p:nvPr/>
        </p:nvSpPr>
        <p:spPr>
          <a:xfrm>
            <a:off x="5900738" y="6129338"/>
            <a:ext cx="1345017"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Scope</a:t>
            </a:r>
          </a:p>
        </p:txBody>
      </p:sp>
      <p:sp>
        <p:nvSpPr>
          <p:cNvPr id="26" name="TextBox 25">
            <a:extLst>
              <a:ext uri="{FF2B5EF4-FFF2-40B4-BE49-F238E27FC236}">
                <a16:creationId xmlns:a16="http://schemas.microsoft.com/office/drawing/2014/main" id="{77AF40EC-F624-1541-DE67-E08BD944D6E0}"/>
              </a:ext>
            </a:extLst>
          </p:cNvPr>
          <p:cNvSpPr txBox="1"/>
          <p:nvPr/>
        </p:nvSpPr>
        <p:spPr>
          <a:xfrm>
            <a:off x="7170305" y="2986088"/>
            <a:ext cx="1345017"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Resources</a:t>
            </a:r>
          </a:p>
        </p:txBody>
      </p:sp>
      <p:sp>
        <p:nvSpPr>
          <p:cNvPr id="27" name="TextBox 26">
            <a:extLst>
              <a:ext uri="{FF2B5EF4-FFF2-40B4-BE49-F238E27FC236}">
                <a16:creationId xmlns:a16="http://schemas.microsoft.com/office/drawing/2014/main" id="{EE8A9DB1-1356-6B2E-D3DB-1D48C340E8F3}"/>
              </a:ext>
            </a:extLst>
          </p:cNvPr>
          <p:cNvSpPr txBox="1"/>
          <p:nvPr/>
        </p:nvSpPr>
        <p:spPr>
          <a:xfrm>
            <a:off x="7245756" y="4838904"/>
            <a:ext cx="1179108" cy="369332"/>
          </a:xfrm>
          <a:prstGeom prst="rect">
            <a:avLst/>
          </a:prstGeom>
          <a:solidFill>
            <a:schemeClr val="bg1"/>
          </a:solidFill>
        </p:spPr>
        <p:txBody>
          <a:bodyPr wrap="square" rtlCol="0">
            <a:spAutoFit/>
          </a:bodyPr>
          <a:lstStyle/>
          <a:p>
            <a:pPr algn="ctr"/>
            <a:r>
              <a:rPr lang="en-GB" sz="1800" b="1" dirty="0">
                <a:solidFill>
                  <a:srgbClr val="002F5F"/>
                </a:solidFill>
                <a:latin typeface="Myriad Pro"/>
                <a:cs typeface="Calibri"/>
              </a:rPr>
              <a:t>Outcome</a:t>
            </a:r>
          </a:p>
        </p:txBody>
      </p:sp>
    </p:spTree>
    <p:extLst>
      <p:ext uri="{BB962C8B-B14F-4D97-AF65-F5344CB8AC3E}">
        <p14:creationId xmlns:p14="http://schemas.microsoft.com/office/powerpoint/2010/main" val="259779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fade">
                                      <p:cBhvr>
                                        <p:cTn id="22" dur="5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fade">
                                      <p:cBhvr>
                                        <p:cTn id="27"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Scope</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266710" y="2566042"/>
            <a:ext cx="11600170" cy="4462760"/>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What do you want to achieve?</a:t>
            </a:r>
          </a:p>
          <a:p>
            <a:pPr marL="457200" indent="-457200">
              <a:buFont typeface="Arial" panose="020B0604020202020204" pitchFamily="34" charset="0"/>
              <a:buChar char="•"/>
            </a:pPr>
            <a:r>
              <a:rPr lang="en-GB" sz="2800" dirty="0">
                <a:solidFill>
                  <a:srgbClr val="002F5F"/>
                </a:solidFill>
                <a:latin typeface="Myriad Pro"/>
                <a:cs typeface="Calibri"/>
              </a:rPr>
              <a:t>Make it challenging</a:t>
            </a:r>
          </a:p>
          <a:p>
            <a:pPr marL="914400" lvl="1" indent="-457200">
              <a:buFont typeface="Arial" panose="020B0604020202020204" pitchFamily="34" charset="0"/>
              <a:buChar char="•"/>
            </a:pPr>
            <a:r>
              <a:rPr lang="en-GB" sz="2800" dirty="0">
                <a:solidFill>
                  <a:srgbClr val="002F5F"/>
                </a:solidFill>
                <a:latin typeface="Myriad Pro"/>
                <a:cs typeface="Calibri"/>
              </a:rPr>
              <a:t>How could you stretch to make it better?</a:t>
            </a:r>
          </a:p>
          <a:p>
            <a:pPr marL="914400" lvl="1" indent="-457200">
              <a:buFont typeface="Arial" panose="020B0604020202020204" pitchFamily="34" charset="0"/>
              <a:buChar char="•"/>
            </a:pPr>
            <a:r>
              <a:rPr lang="en-GB" sz="2800" dirty="0">
                <a:solidFill>
                  <a:srgbClr val="002F5F"/>
                </a:solidFill>
                <a:latin typeface="Myriad Pro"/>
                <a:cs typeface="Calibri"/>
              </a:rPr>
              <a:t>How can you ‘dial back’ if it appears unachievable?</a:t>
            </a:r>
          </a:p>
          <a:p>
            <a:pPr marL="914400" lvl="1" indent="-457200">
              <a:buFont typeface="Arial" panose="020B0604020202020204" pitchFamily="34" charset="0"/>
              <a:buChar char="•"/>
            </a:pPr>
            <a:endParaRPr lang="en-GB" sz="1400" b="1" dirty="0">
              <a:solidFill>
                <a:srgbClr val="002F5F"/>
              </a:solidFill>
              <a:latin typeface="Myriad Pro"/>
              <a:cs typeface="Calibri"/>
            </a:endParaRPr>
          </a:p>
          <a:p>
            <a:pPr marL="914400" lvl="1" indent="-457200">
              <a:buFont typeface="Arial" panose="020B0604020202020204" pitchFamily="34" charset="0"/>
              <a:buChar char="•"/>
            </a:pPr>
            <a:endParaRPr lang="en-GB" sz="1400" b="1" dirty="0">
              <a:solidFill>
                <a:srgbClr val="002F5F"/>
              </a:solidFill>
              <a:latin typeface="Myriad Pro"/>
              <a:cs typeface="Calibri"/>
            </a:endParaRPr>
          </a:p>
          <a:p>
            <a:pPr marL="457200" indent="-457200">
              <a:buFont typeface="Arial" panose="020B0604020202020204" pitchFamily="34" charset="0"/>
              <a:buChar char="•"/>
            </a:pPr>
            <a:r>
              <a:rPr lang="en-GB" sz="2800" dirty="0">
                <a:solidFill>
                  <a:srgbClr val="002F5F"/>
                </a:solidFill>
                <a:latin typeface="Myriad Pro"/>
                <a:cs typeface="Calibri"/>
              </a:rPr>
              <a:t>Method used to implement progress</a:t>
            </a:r>
          </a:p>
          <a:p>
            <a:pPr marL="914400" lvl="1" indent="-457200">
              <a:buFont typeface="Arial" panose="020B0604020202020204" pitchFamily="34" charset="0"/>
              <a:buChar char="•"/>
            </a:pPr>
            <a:r>
              <a:rPr lang="en-GB" sz="2800" dirty="0">
                <a:solidFill>
                  <a:srgbClr val="002F5F"/>
                </a:solidFill>
                <a:latin typeface="Myriad Pro"/>
                <a:cs typeface="Calibri"/>
              </a:rPr>
              <a:t>Iterative or Incremental?</a:t>
            </a:r>
          </a:p>
          <a:p>
            <a:pPr marL="457200" indent="-457200">
              <a:buFont typeface="Arial" panose="020B0604020202020204" pitchFamily="34" charset="0"/>
              <a:buChar char="•"/>
            </a:pP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spTree>
    <p:extLst>
      <p:ext uri="{BB962C8B-B14F-4D97-AF65-F5344CB8AC3E}">
        <p14:creationId xmlns:p14="http://schemas.microsoft.com/office/powerpoint/2010/main" val="22904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Ideology</a:t>
            </a:r>
            <a:endParaRPr lang="en-GB" dirty="0"/>
          </a:p>
        </p:txBody>
      </p:sp>
      <p:sp>
        <p:nvSpPr>
          <p:cNvPr id="12" name="Rectangle: Rounded Corners 11">
            <a:extLst>
              <a:ext uri="{FF2B5EF4-FFF2-40B4-BE49-F238E27FC236}">
                <a16:creationId xmlns:a16="http://schemas.microsoft.com/office/drawing/2014/main" id="{FCDA17B8-9169-0F2E-563B-24DCCB2E816D}"/>
              </a:ext>
            </a:extLst>
          </p:cNvPr>
          <p:cNvSpPr/>
          <p:nvPr/>
        </p:nvSpPr>
        <p:spPr>
          <a:xfrm>
            <a:off x="392823" y="4514195"/>
            <a:ext cx="1949323" cy="62690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Basic plan</a:t>
            </a:r>
            <a:endParaRPr lang="en-US" b="1" dirty="0">
              <a:latin typeface="Myriad Pro" panose="020B0503030403020204"/>
            </a:endParaRPr>
          </a:p>
        </p:txBody>
      </p:sp>
      <p:sp>
        <p:nvSpPr>
          <p:cNvPr id="14" name="Rectangle 13">
            <a:extLst>
              <a:ext uri="{FF2B5EF4-FFF2-40B4-BE49-F238E27FC236}">
                <a16:creationId xmlns:a16="http://schemas.microsoft.com/office/drawing/2014/main" id="{81F5B790-CF45-505B-D6EC-634907C4B980}"/>
              </a:ext>
            </a:extLst>
          </p:cNvPr>
          <p:cNvSpPr/>
          <p:nvPr/>
        </p:nvSpPr>
        <p:spPr>
          <a:xfrm>
            <a:off x="3588744" y="3790105"/>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Research</a:t>
            </a:r>
            <a:endParaRPr lang="en-US" b="1" dirty="0">
              <a:latin typeface="Myriad Pro" panose="020B0503030403020204"/>
            </a:endParaRPr>
          </a:p>
        </p:txBody>
      </p:sp>
      <p:sp>
        <p:nvSpPr>
          <p:cNvPr id="20" name="TextBox 19">
            <a:extLst>
              <a:ext uri="{FF2B5EF4-FFF2-40B4-BE49-F238E27FC236}">
                <a16:creationId xmlns:a16="http://schemas.microsoft.com/office/drawing/2014/main" id="{52804207-7223-E296-A325-49A64145EAC4}"/>
              </a:ext>
            </a:extLst>
          </p:cNvPr>
          <p:cNvSpPr txBox="1"/>
          <p:nvPr/>
        </p:nvSpPr>
        <p:spPr>
          <a:xfrm>
            <a:off x="266710" y="2566043"/>
            <a:ext cx="4127869" cy="707886"/>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Iterative Model</a:t>
            </a:r>
            <a:endParaRPr lang="en-GB" sz="2400" b="1" dirty="0">
              <a:solidFill>
                <a:srgbClr val="002F5F"/>
              </a:solidFill>
              <a:latin typeface="Myriad Pro"/>
              <a:cs typeface="Calibri"/>
            </a:endParaRPr>
          </a:p>
        </p:txBody>
      </p:sp>
      <p:sp>
        <p:nvSpPr>
          <p:cNvPr id="21" name="Rectangle 20">
            <a:extLst>
              <a:ext uri="{FF2B5EF4-FFF2-40B4-BE49-F238E27FC236}">
                <a16:creationId xmlns:a16="http://schemas.microsoft.com/office/drawing/2014/main" id="{A960A0CA-B998-8E97-9087-CBFC22446F2D}"/>
              </a:ext>
            </a:extLst>
          </p:cNvPr>
          <p:cNvSpPr/>
          <p:nvPr/>
        </p:nvSpPr>
        <p:spPr>
          <a:xfrm>
            <a:off x="6061266" y="3790105"/>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Plan</a:t>
            </a:r>
            <a:endParaRPr lang="en-US" b="1" dirty="0">
              <a:latin typeface="Myriad Pro" panose="020B0503030403020204"/>
            </a:endParaRPr>
          </a:p>
        </p:txBody>
      </p:sp>
      <p:sp>
        <p:nvSpPr>
          <p:cNvPr id="22" name="Rectangle 21">
            <a:extLst>
              <a:ext uri="{FF2B5EF4-FFF2-40B4-BE49-F238E27FC236}">
                <a16:creationId xmlns:a16="http://schemas.microsoft.com/office/drawing/2014/main" id="{CF68F845-FD49-4DEE-E5DB-F4EE22089CF3}"/>
              </a:ext>
            </a:extLst>
          </p:cNvPr>
          <p:cNvSpPr/>
          <p:nvPr/>
        </p:nvSpPr>
        <p:spPr>
          <a:xfrm>
            <a:off x="3588744" y="5248079"/>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Test</a:t>
            </a:r>
            <a:endParaRPr lang="en-US" b="1" dirty="0">
              <a:latin typeface="Myriad Pro" panose="020B0503030403020204"/>
            </a:endParaRPr>
          </a:p>
        </p:txBody>
      </p:sp>
      <p:sp>
        <p:nvSpPr>
          <p:cNvPr id="23" name="Rectangle 22">
            <a:extLst>
              <a:ext uri="{FF2B5EF4-FFF2-40B4-BE49-F238E27FC236}">
                <a16:creationId xmlns:a16="http://schemas.microsoft.com/office/drawing/2014/main" id="{4D50CCAD-BACC-F7B4-046C-F20E798FF4F1}"/>
              </a:ext>
            </a:extLst>
          </p:cNvPr>
          <p:cNvSpPr/>
          <p:nvPr/>
        </p:nvSpPr>
        <p:spPr>
          <a:xfrm>
            <a:off x="6061265" y="5248079"/>
            <a:ext cx="1827148" cy="6269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Implement</a:t>
            </a:r>
            <a:endParaRPr lang="en-US" b="1" dirty="0">
              <a:latin typeface="Myriad Pro" panose="020B0503030403020204"/>
            </a:endParaRPr>
          </a:p>
        </p:txBody>
      </p:sp>
      <p:sp>
        <p:nvSpPr>
          <p:cNvPr id="24" name="Rectangle: Rounded Corners 23">
            <a:extLst>
              <a:ext uri="{FF2B5EF4-FFF2-40B4-BE49-F238E27FC236}">
                <a16:creationId xmlns:a16="http://schemas.microsoft.com/office/drawing/2014/main" id="{6C14F701-DE06-2B45-0167-261CA78EB040}"/>
              </a:ext>
            </a:extLst>
          </p:cNvPr>
          <p:cNvSpPr/>
          <p:nvPr/>
        </p:nvSpPr>
        <p:spPr>
          <a:xfrm>
            <a:off x="9607341" y="4514194"/>
            <a:ext cx="1949323" cy="62690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Make Better</a:t>
            </a:r>
            <a:endParaRPr lang="en-US" b="1" dirty="0">
              <a:latin typeface="Myriad Pro" panose="020B0503030403020204"/>
            </a:endParaRPr>
          </a:p>
        </p:txBody>
      </p:sp>
      <p:sp>
        <p:nvSpPr>
          <p:cNvPr id="29" name="Arrow: Bent 28">
            <a:extLst>
              <a:ext uri="{FF2B5EF4-FFF2-40B4-BE49-F238E27FC236}">
                <a16:creationId xmlns:a16="http://schemas.microsoft.com/office/drawing/2014/main" id="{EF8B3835-B904-7BA7-A2C6-40F35C6F0E2E}"/>
              </a:ext>
            </a:extLst>
          </p:cNvPr>
          <p:cNvSpPr/>
          <p:nvPr/>
        </p:nvSpPr>
        <p:spPr>
          <a:xfrm>
            <a:off x="2108270" y="3788916"/>
            <a:ext cx="1351129" cy="529790"/>
          </a:xfrm>
          <a:prstGeom prst="bentArrow">
            <a:avLst>
              <a:gd name="adj1" fmla="val 14696"/>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Right 29">
            <a:extLst>
              <a:ext uri="{FF2B5EF4-FFF2-40B4-BE49-F238E27FC236}">
                <a16:creationId xmlns:a16="http://schemas.microsoft.com/office/drawing/2014/main" id="{7530B5FC-9588-8A83-AA9A-E8B6B0AC650F}"/>
              </a:ext>
            </a:extLst>
          </p:cNvPr>
          <p:cNvSpPr/>
          <p:nvPr/>
        </p:nvSpPr>
        <p:spPr>
          <a:xfrm>
            <a:off x="5581934" y="4005256"/>
            <a:ext cx="327547" cy="157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Right 30">
            <a:extLst>
              <a:ext uri="{FF2B5EF4-FFF2-40B4-BE49-F238E27FC236}">
                <a16:creationId xmlns:a16="http://schemas.microsoft.com/office/drawing/2014/main" id="{B43E0391-3902-F1BD-39EF-196AF5A6CA6D}"/>
              </a:ext>
            </a:extLst>
          </p:cNvPr>
          <p:cNvSpPr/>
          <p:nvPr/>
        </p:nvSpPr>
        <p:spPr>
          <a:xfrm rot="10800000">
            <a:off x="5570558" y="5508787"/>
            <a:ext cx="327547" cy="157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U-Turn 32">
            <a:extLst>
              <a:ext uri="{FF2B5EF4-FFF2-40B4-BE49-F238E27FC236}">
                <a16:creationId xmlns:a16="http://schemas.microsoft.com/office/drawing/2014/main" id="{58E10472-671F-28CD-1D3F-D32D32CC799C}"/>
              </a:ext>
            </a:extLst>
          </p:cNvPr>
          <p:cNvSpPr/>
          <p:nvPr/>
        </p:nvSpPr>
        <p:spPr>
          <a:xfrm rot="16200000">
            <a:off x="2313928" y="4520628"/>
            <a:ext cx="1561097" cy="729844"/>
          </a:xfrm>
          <a:prstGeom prst="uturnArrow">
            <a:avLst>
              <a:gd name="adj1" fmla="val 8153"/>
              <a:gd name="adj2" fmla="val 14469"/>
              <a:gd name="adj3" fmla="val 22720"/>
              <a:gd name="adj4" fmla="val 43750"/>
              <a:gd name="adj5" fmla="val 974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Arrow: U-Turn 34">
            <a:extLst>
              <a:ext uri="{FF2B5EF4-FFF2-40B4-BE49-F238E27FC236}">
                <a16:creationId xmlns:a16="http://schemas.microsoft.com/office/drawing/2014/main" id="{1FBAC0D0-28E1-6177-C625-E23257ED289A}"/>
              </a:ext>
            </a:extLst>
          </p:cNvPr>
          <p:cNvSpPr/>
          <p:nvPr/>
        </p:nvSpPr>
        <p:spPr>
          <a:xfrm rot="5400000">
            <a:off x="7587132" y="4482227"/>
            <a:ext cx="1561097" cy="729844"/>
          </a:xfrm>
          <a:prstGeom prst="uturnArrow">
            <a:avLst>
              <a:gd name="adj1" fmla="val 8153"/>
              <a:gd name="adj2" fmla="val 14469"/>
              <a:gd name="adj3" fmla="val 22720"/>
              <a:gd name="adj4" fmla="val 43750"/>
              <a:gd name="adj5" fmla="val 974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Arrow: Bent 35">
            <a:extLst>
              <a:ext uri="{FF2B5EF4-FFF2-40B4-BE49-F238E27FC236}">
                <a16:creationId xmlns:a16="http://schemas.microsoft.com/office/drawing/2014/main" id="{CA5013F2-3516-FAB7-6DC8-BDD607B8FFC7}"/>
              </a:ext>
            </a:extLst>
          </p:cNvPr>
          <p:cNvSpPr/>
          <p:nvPr/>
        </p:nvSpPr>
        <p:spPr>
          <a:xfrm flipV="1">
            <a:off x="8763152" y="4383052"/>
            <a:ext cx="699294" cy="626902"/>
          </a:xfrm>
          <a:prstGeom prst="bentArrow">
            <a:avLst>
              <a:gd name="adj1" fmla="val 11657"/>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45477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P spid="22" grpId="0" animBg="1"/>
      <p:bldP spid="23" grpId="0" animBg="1"/>
      <p:bldP spid="24" grpId="0" animBg="1"/>
      <p:bldP spid="29" grpId="0" animBg="1"/>
      <p:bldP spid="30" grpId="0" animBg="1"/>
      <p:bldP spid="31" grpId="0" animBg="1"/>
      <p:bldP spid="33" grpId="0" animBg="1"/>
      <p:bldP spid="35" grpId="0" animBg="1"/>
      <p:bldP spid="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Ideology</a:t>
            </a:r>
            <a:endParaRPr lang="en-GB" dirty="0"/>
          </a:p>
        </p:txBody>
      </p:sp>
      <p:sp>
        <p:nvSpPr>
          <p:cNvPr id="12" name="Rectangle: Rounded Corners 11">
            <a:extLst>
              <a:ext uri="{FF2B5EF4-FFF2-40B4-BE49-F238E27FC236}">
                <a16:creationId xmlns:a16="http://schemas.microsoft.com/office/drawing/2014/main" id="{FCDA17B8-9169-0F2E-563B-24DCCB2E816D}"/>
              </a:ext>
            </a:extLst>
          </p:cNvPr>
          <p:cNvSpPr/>
          <p:nvPr/>
        </p:nvSpPr>
        <p:spPr>
          <a:xfrm>
            <a:off x="342073" y="3456919"/>
            <a:ext cx="1949323" cy="62690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Entire Plan</a:t>
            </a:r>
            <a:endParaRPr lang="en-US" b="1" dirty="0">
              <a:latin typeface="Myriad Pro" panose="020B0503030403020204"/>
            </a:endParaRPr>
          </a:p>
        </p:txBody>
      </p:sp>
      <p:sp>
        <p:nvSpPr>
          <p:cNvPr id="14" name="Rectangle 13">
            <a:extLst>
              <a:ext uri="{FF2B5EF4-FFF2-40B4-BE49-F238E27FC236}">
                <a16:creationId xmlns:a16="http://schemas.microsoft.com/office/drawing/2014/main" id="{81F5B790-CF45-505B-D6EC-634907C4B980}"/>
              </a:ext>
            </a:extLst>
          </p:cNvPr>
          <p:cNvSpPr/>
          <p:nvPr/>
        </p:nvSpPr>
        <p:spPr>
          <a:xfrm>
            <a:off x="2606676" y="3953556"/>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Research</a:t>
            </a:r>
            <a:endParaRPr lang="en-US" b="1" dirty="0">
              <a:latin typeface="Myriad Pro" panose="020B0503030403020204"/>
            </a:endParaRPr>
          </a:p>
        </p:txBody>
      </p:sp>
      <p:sp>
        <p:nvSpPr>
          <p:cNvPr id="20" name="TextBox 19">
            <a:extLst>
              <a:ext uri="{FF2B5EF4-FFF2-40B4-BE49-F238E27FC236}">
                <a16:creationId xmlns:a16="http://schemas.microsoft.com/office/drawing/2014/main" id="{52804207-7223-E296-A325-49A64145EAC4}"/>
              </a:ext>
            </a:extLst>
          </p:cNvPr>
          <p:cNvSpPr txBox="1"/>
          <p:nvPr/>
        </p:nvSpPr>
        <p:spPr>
          <a:xfrm>
            <a:off x="266710" y="2566043"/>
            <a:ext cx="7486640" cy="707886"/>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Incremental (Waterfall) Model</a:t>
            </a:r>
            <a:endParaRPr lang="en-GB" sz="2400" b="1" dirty="0">
              <a:solidFill>
                <a:srgbClr val="002F5F"/>
              </a:solidFill>
              <a:latin typeface="Myriad Pro"/>
              <a:cs typeface="Calibri"/>
            </a:endParaRPr>
          </a:p>
        </p:txBody>
      </p:sp>
      <p:sp>
        <p:nvSpPr>
          <p:cNvPr id="29" name="Arrow: Bent 28">
            <a:extLst>
              <a:ext uri="{FF2B5EF4-FFF2-40B4-BE49-F238E27FC236}">
                <a16:creationId xmlns:a16="http://schemas.microsoft.com/office/drawing/2014/main" id="{EF8B3835-B904-7BA7-A2C6-40F35C6F0E2E}"/>
              </a:ext>
            </a:extLst>
          </p:cNvPr>
          <p:cNvSpPr/>
          <p:nvPr/>
        </p:nvSpPr>
        <p:spPr>
          <a:xfrm rot="5400000">
            <a:off x="2731347" y="3159165"/>
            <a:ext cx="310845" cy="1065410"/>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Rectangle 1">
            <a:extLst>
              <a:ext uri="{FF2B5EF4-FFF2-40B4-BE49-F238E27FC236}">
                <a16:creationId xmlns:a16="http://schemas.microsoft.com/office/drawing/2014/main" id="{C128E170-FBA8-8C54-4083-00534EE1BB40}"/>
              </a:ext>
            </a:extLst>
          </p:cNvPr>
          <p:cNvSpPr/>
          <p:nvPr/>
        </p:nvSpPr>
        <p:spPr>
          <a:xfrm>
            <a:off x="4318229" y="4369984"/>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Design</a:t>
            </a:r>
            <a:endParaRPr lang="en-US" b="1" dirty="0">
              <a:latin typeface="Myriad Pro" panose="020B0503030403020204"/>
            </a:endParaRPr>
          </a:p>
        </p:txBody>
      </p:sp>
      <p:sp>
        <p:nvSpPr>
          <p:cNvPr id="3" name="Arrow: Bent 2">
            <a:extLst>
              <a:ext uri="{FF2B5EF4-FFF2-40B4-BE49-F238E27FC236}">
                <a16:creationId xmlns:a16="http://schemas.microsoft.com/office/drawing/2014/main" id="{DCCF3756-1F7B-50D4-6BF9-39478FC088DD}"/>
              </a:ext>
            </a:extLst>
          </p:cNvPr>
          <p:cNvSpPr/>
          <p:nvPr/>
        </p:nvSpPr>
        <p:spPr>
          <a:xfrm rot="5400000">
            <a:off x="4555683" y="3645593"/>
            <a:ext cx="317951" cy="933882"/>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Rectangle 5">
            <a:extLst>
              <a:ext uri="{FF2B5EF4-FFF2-40B4-BE49-F238E27FC236}">
                <a16:creationId xmlns:a16="http://schemas.microsoft.com/office/drawing/2014/main" id="{9F88F6B1-A44B-AE96-2BE9-B4223A295C7C}"/>
              </a:ext>
            </a:extLst>
          </p:cNvPr>
          <p:cNvSpPr/>
          <p:nvPr/>
        </p:nvSpPr>
        <p:spPr>
          <a:xfrm>
            <a:off x="6069007" y="4808094"/>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Implement</a:t>
            </a:r>
            <a:endParaRPr lang="en-US" b="1" dirty="0">
              <a:latin typeface="Myriad Pro" panose="020B0503030403020204"/>
            </a:endParaRPr>
          </a:p>
        </p:txBody>
      </p:sp>
      <p:sp>
        <p:nvSpPr>
          <p:cNvPr id="7" name="Arrow: Bent 6">
            <a:extLst>
              <a:ext uri="{FF2B5EF4-FFF2-40B4-BE49-F238E27FC236}">
                <a16:creationId xmlns:a16="http://schemas.microsoft.com/office/drawing/2014/main" id="{901C6BC3-105A-55C2-A7B4-DEF972D7DC10}"/>
              </a:ext>
            </a:extLst>
          </p:cNvPr>
          <p:cNvSpPr/>
          <p:nvPr/>
        </p:nvSpPr>
        <p:spPr>
          <a:xfrm rot="5400000">
            <a:off x="6274524" y="4088044"/>
            <a:ext cx="345547" cy="897604"/>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Rectangle 7">
            <a:extLst>
              <a:ext uri="{FF2B5EF4-FFF2-40B4-BE49-F238E27FC236}">
                <a16:creationId xmlns:a16="http://schemas.microsoft.com/office/drawing/2014/main" id="{709BB828-2AD3-D2D2-DA25-58FDC53D7176}"/>
              </a:ext>
            </a:extLst>
          </p:cNvPr>
          <p:cNvSpPr/>
          <p:nvPr/>
        </p:nvSpPr>
        <p:spPr>
          <a:xfrm>
            <a:off x="7838835" y="5250525"/>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Test</a:t>
            </a:r>
            <a:endParaRPr lang="en-US" b="1" dirty="0">
              <a:latin typeface="Myriad Pro" panose="020B0503030403020204"/>
            </a:endParaRPr>
          </a:p>
        </p:txBody>
      </p:sp>
      <p:sp>
        <p:nvSpPr>
          <p:cNvPr id="9" name="Arrow: Bent 8">
            <a:extLst>
              <a:ext uri="{FF2B5EF4-FFF2-40B4-BE49-F238E27FC236}">
                <a16:creationId xmlns:a16="http://schemas.microsoft.com/office/drawing/2014/main" id="{500C5430-0BD6-98BF-BDF4-F612DEE39D5B}"/>
              </a:ext>
            </a:extLst>
          </p:cNvPr>
          <p:cNvSpPr/>
          <p:nvPr/>
        </p:nvSpPr>
        <p:spPr>
          <a:xfrm rot="5400000">
            <a:off x="8036535" y="4539886"/>
            <a:ext cx="343954" cy="880376"/>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97A400FF-D7CD-B0DC-BE59-20EDD26B6B8D}"/>
              </a:ext>
            </a:extLst>
          </p:cNvPr>
          <p:cNvSpPr/>
          <p:nvPr/>
        </p:nvSpPr>
        <p:spPr>
          <a:xfrm>
            <a:off x="9570563" y="5695540"/>
            <a:ext cx="1548000" cy="5400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Myriad Pro" panose="020B0503030403020204"/>
                <a:ea typeface="Calibri"/>
                <a:cs typeface="Calibri"/>
              </a:rPr>
              <a:t>Deploy</a:t>
            </a:r>
            <a:endParaRPr lang="en-US" b="1" dirty="0">
              <a:latin typeface="Myriad Pro" panose="020B0503030403020204"/>
            </a:endParaRPr>
          </a:p>
        </p:txBody>
      </p:sp>
      <p:sp>
        <p:nvSpPr>
          <p:cNvPr id="11" name="Arrow: Bent 10">
            <a:extLst>
              <a:ext uri="{FF2B5EF4-FFF2-40B4-BE49-F238E27FC236}">
                <a16:creationId xmlns:a16="http://schemas.microsoft.com/office/drawing/2014/main" id="{CE60433A-1498-22DC-3F7D-284A910B2F54}"/>
              </a:ext>
            </a:extLst>
          </p:cNvPr>
          <p:cNvSpPr/>
          <p:nvPr/>
        </p:nvSpPr>
        <p:spPr>
          <a:xfrm rot="5400000">
            <a:off x="9782170" y="4968410"/>
            <a:ext cx="346538" cy="910773"/>
          </a:xfrm>
          <a:prstGeom prst="bentArrow">
            <a:avLst>
              <a:gd name="adj1" fmla="val 14401"/>
              <a:gd name="adj2" fmla="val 22144"/>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55749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9" grpId="0" animBg="1"/>
      <p:bldP spid="2" grpId="0" animBg="1"/>
      <p:bldP spid="3" grpId="0" animBg="1"/>
      <p:bldP spid="6" grpId="0" animBg="1"/>
      <p:bldP spid="7" grpId="0" animBg="1"/>
      <p:bldP spid="8" grpId="0" animBg="1"/>
      <p:bldP spid="9" grpId="0" animBg="1"/>
      <p:bldP spid="10"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Responsibilities</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179398" y="3070867"/>
            <a:ext cx="4905365" cy="4462760"/>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Who is doing what?</a:t>
            </a:r>
          </a:p>
          <a:p>
            <a:pPr marL="457200" indent="-457200">
              <a:buFont typeface="Arial" panose="020B0604020202020204" pitchFamily="34" charset="0"/>
              <a:buChar char="•"/>
            </a:pPr>
            <a:r>
              <a:rPr lang="en-GB" sz="2800" dirty="0">
                <a:solidFill>
                  <a:srgbClr val="002F5F"/>
                </a:solidFill>
                <a:latin typeface="Myriad Pro"/>
                <a:cs typeface="Calibri"/>
              </a:rPr>
              <a:t>Identify Abilities</a:t>
            </a:r>
          </a:p>
          <a:p>
            <a:pPr marL="457200" indent="-457200">
              <a:buFont typeface="Arial" panose="020B0604020202020204" pitchFamily="34" charset="0"/>
              <a:buChar char="•"/>
            </a:pPr>
            <a:r>
              <a:rPr lang="en-GB" sz="2800" dirty="0">
                <a:solidFill>
                  <a:srgbClr val="002F5F"/>
                </a:solidFill>
                <a:latin typeface="Myriad Pro"/>
                <a:cs typeface="Calibri"/>
              </a:rPr>
              <a:t>Assign Roles</a:t>
            </a:r>
          </a:p>
          <a:p>
            <a:pPr marL="457200" indent="-457200">
              <a:buFont typeface="Arial" panose="020B0604020202020204" pitchFamily="34" charset="0"/>
              <a:buChar char="•"/>
            </a:pPr>
            <a:r>
              <a:rPr lang="en-GB" sz="2800" dirty="0">
                <a:solidFill>
                  <a:srgbClr val="002F5F"/>
                </a:solidFill>
                <a:latin typeface="Myriad Pro"/>
                <a:cs typeface="Calibri"/>
              </a:rPr>
              <a:t>Use known strengths</a:t>
            </a:r>
          </a:p>
          <a:p>
            <a:pPr marL="457200" indent="-457200">
              <a:buFont typeface="Arial" panose="020B0604020202020204" pitchFamily="34" charset="0"/>
              <a:buChar char="•"/>
            </a:pPr>
            <a:r>
              <a:rPr lang="en-GB" sz="2800" dirty="0">
                <a:solidFill>
                  <a:srgbClr val="002F5F"/>
                </a:solidFill>
                <a:latin typeface="Myriad Pro"/>
                <a:cs typeface="Calibri"/>
              </a:rPr>
              <a:t>Stick to your role, but assist if required</a:t>
            </a:r>
          </a:p>
          <a:p>
            <a:pPr marL="457200" indent="-457200">
              <a:buFont typeface="Arial" panose="020B0604020202020204" pitchFamily="34" charset="0"/>
              <a:buChar char="•"/>
            </a:pPr>
            <a:endParaRPr lang="en-GB" sz="2800" b="1" dirty="0">
              <a:solidFill>
                <a:srgbClr val="002F5F"/>
              </a:solidFill>
              <a:latin typeface="Myriad Pro"/>
              <a:cs typeface="Calibri"/>
            </a:endParaRPr>
          </a:p>
          <a:p>
            <a:pPr marL="457200" indent="-457200">
              <a:buFont typeface="Arial" panose="020B0604020202020204" pitchFamily="34" charset="0"/>
              <a:buChar char="•"/>
            </a:pP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3074" name="Picture 2" descr="How to assign tasks to my employees and keep track of their tasks - Quora">
            <a:extLst>
              <a:ext uri="{FF2B5EF4-FFF2-40B4-BE49-F238E27FC236}">
                <a16:creationId xmlns:a16="http://schemas.microsoft.com/office/drawing/2014/main" id="{6565DE9C-93F6-553F-66E5-4D007E4B2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937" y="3337567"/>
            <a:ext cx="4405839" cy="292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00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Metrics</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179398" y="3070867"/>
            <a:ext cx="5640377" cy="3600986"/>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Success Criteria?</a:t>
            </a:r>
          </a:p>
          <a:p>
            <a:pPr marL="457200" indent="-457200">
              <a:buFont typeface="Arial" panose="020B0604020202020204" pitchFamily="34" charset="0"/>
              <a:buChar char="•"/>
            </a:pPr>
            <a:r>
              <a:rPr lang="en-GB" sz="2800" dirty="0">
                <a:solidFill>
                  <a:srgbClr val="002F5F"/>
                </a:solidFill>
                <a:latin typeface="Myriad Pro"/>
                <a:cs typeface="Calibri"/>
              </a:rPr>
              <a:t>Have you met the Initial Plan</a:t>
            </a:r>
          </a:p>
          <a:p>
            <a:pPr marL="457200" indent="-457200">
              <a:buFont typeface="Arial" panose="020B0604020202020204" pitchFamily="34" charset="0"/>
              <a:buChar char="•"/>
            </a:pPr>
            <a:r>
              <a:rPr lang="en-GB" sz="2800" dirty="0">
                <a:solidFill>
                  <a:srgbClr val="002F5F"/>
                </a:solidFill>
                <a:latin typeface="Myriad Pro"/>
                <a:cs typeface="Calibri"/>
              </a:rPr>
              <a:t>Does it work as expected</a:t>
            </a:r>
          </a:p>
          <a:p>
            <a:pPr marL="457200" indent="-457200">
              <a:buFont typeface="Arial" panose="020B0604020202020204" pitchFamily="34" charset="0"/>
              <a:buChar char="•"/>
            </a:pPr>
            <a:r>
              <a:rPr lang="en-GB" sz="2800" dirty="0">
                <a:solidFill>
                  <a:srgbClr val="002F5F"/>
                </a:solidFill>
                <a:latin typeface="Myriad Pro"/>
                <a:cs typeface="Calibri"/>
              </a:rPr>
              <a:t>Is it predictable</a:t>
            </a:r>
          </a:p>
          <a:p>
            <a:pPr marL="457200" indent="-457200">
              <a:buFont typeface="Arial" panose="020B0604020202020204" pitchFamily="34" charset="0"/>
              <a:buChar char="•"/>
            </a:pPr>
            <a:endParaRPr lang="en-GB" sz="2800" b="1" dirty="0">
              <a:solidFill>
                <a:srgbClr val="002F5F"/>
              </a:solidFill>
              <a:latin typeface="Myriad Pro"/>
              <a:cs typeface="Calibri"/>
            </a:endParaRPr>
          </a:p>
          <a:p>
            <a:pPr marL="457200" indent="-457200">
              <a:buFont typeface="Arial" panose="020B0604020202020204" pitchFamily="34" charset="0"/>
              <a:buChar char="•"/>
            </a:pPr>
            <a:endParaRPr lang="en-US" sz="2800" dirty="0">
              <a:solidFill>
                <a:srgbClr val="000000"/>
              </a:solidFill>
              <a:latin typeface="Calibri"/>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6146" name="Picture 2" descr="Metrics Images | Free Photos, PNG Stickers, Wallpapers &amp; Backgrounds -  rawpixel">
            <a:extLst>
              <a:ext uri="{FF2B5EF4-FFF2-40B4-BE49-F238E27FC236}">
                <a16:creationId xmlns:a16="http://schemas.microsoft.com/office/drawing/2014/main" id="{0EC447D6-7482-CED3-A556-33053A8C7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7" y="3062081"/>
            <a:ext cx="4513360" cy="300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66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lstStyle/>
          <a:p>
            <a:r>
              <a:rPr lang="en-GB" sz="3600" dirty="0">
                <a:solidFill>
                  <a:srgbClr val="FE7F00"/>
                </a:solidFill>
              </a:rPr>
              <a:t>5J</a:t>
            </a:r>
            <a:r>
              <a:rPr lang="en-GB" dirty="0">
                <a:solidFill>
                  <a:srgbClr val="FE7F00"/>
                </a:solidFill>
              </a:rPr>
              <a:t> </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277424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3" y="792483"/>
            <a:ext cx="6157911" cy="948476"/>
          </a:xfrm>
        </p:spPr>
        <p:txBody>
          <a:bodyPr vert="horz" lIns="91440" tIns="45720" rIns="91440" bIns="45720" rtlCol="0" anchor="t">
            <a:normAutofit/>
          </a:bodyPr>
          <a:lstStyle/>
          <a:p>
            <a:r>
              <a:rPr lang="en-GB" dirty="0">
                <a:latin typeface="Myriad Pro"/>
              </a:rPr>
              <a:t>Contingencies</a:t>
            </a:r>
            <a:endParaRPr lang="en-GB" dirty="0"/>
          </a:p>
        </p:txBody>
      </p:sp>
      <p:sp>
        <p:nvSpPr>
          <p:cNvPr id="2" name="TextBox 1">
            <a:extLst>
              <a:ext uri="{FF2B5EF4-FFF2-40B4-BE49-F238E27FC236}">
                <a16:creationId xmlns:a16="http://schemas.microsoft.com/office/drawing/2014/main" id="{D4485DE8-A7F9-4A40-F372-87067B86A2D8}"/>
              </a:ext>
            </a:extLst>
          </p:cNvPr>
          <p:cNvSpPr txBox="1"/>
          <p:nvPr/>
        </p:nvSpPr>
        <p:spPr>
          <a:xfrm>
            <a:off x="179397" y="2507965"/>
            <a:ext cx="12155477" cy="2000548"/>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Running out of Time?</a:t>
            </a:r>
          </a:p>
          <a:p>
            <a:pPr marL="457200" indent="-457200">
              <a:buFont typeface="Arial" panose="020B0604020202020204" pitchFamily="34" charset="0"/>
              <a:buChar char="•"/>
            </a:pPr>
            <a:r>
              <a:rPr lang="en-GB" sz="2800" dirty="0">
                <a:solidFill>
                  <a:srgbClr val="002F5F"/>
                </a:solidFill>
                <a:latin typeface="Myriad Pro"/>
                <a:cs typeface="Calibri"/>
              </a:rPr>
              <a:t>Don’t let ‘Perfect’ be the Enemy of ‘Good’</a:t>
            </a:r>
          </a:p>
          <a:p>
            <a:pPr marL="914400" lvl="1" indent="-457200">
              <a:buFont typeface="Arial" panose="020B0604020202020204" pitchFamily="34" charset="0"/>
              <a:buChar char="•"/>
            </a:pPr>
            <a:r>
              <a:rPr lang="en-GB" sz="2800" dirty="0">
                <a:solidFill>
                  <a:srgbClr val="002F5F"/>
                </a:solidFill>
                <a:latin typeface="Myriad Pro"/>
                <a:cs typeface="Calibri"/>
              </a:rPr>
              <a:t>Attempts at perfection can jeopardise the project</a:t>
            </a:r>
          </a:p>
          <a:p>
            <a:pPr marL="457200" indent="-457200">
              <a:buFont typeface="Arial" panose="020B0604020202020204" pitchFamily="34" charset="0"/>
              <a:buChar char="•"/>
            </a:pPr>
            <a:r>
              <a:rPr lang="en-GB" sz="2800" dirty="0">
                <a:solidFill>
                  <a:srgbClr val="002F5F"/>
                </a:solidFill>
                <a:latin typeface="Myriad Pro"/>
                <a:cs typeface="Calibri"/>
              </a:rPr>
              <a:t>Focus on outcomes, not perfection</a:t>
            </a:r>
            <a:endParaRPr lang="en-GB" sz="2400" dirty="0">
              <a:solidFill>
                <a:srgbClr val="002F5F"/>
              </a:solidFill>
              <a:latin typeface="Myriad Pro"/>
              <a:cs typeface="Calibri"/>
            </a:endParaRPr>
          </a:p>
        </p:txBody>
      </p:sp>
      <p:sp>
        <p:nvSpPr>
          <p:cNvPr id="3" name="TextBox 2">
            <a:extLst>
              <a:ext uri="{FF2B5EF4-FFF2-40B4-BE49-F238E27FC236}">
                <a16:creationId xmlns:a16="http://schemas.microsoft.com/office/drawing/2014/main" id="{269E8B2F-402E-81BF-634A-852BB057794C}"/>
              </a:ext>
            </a:extLst>
          </p:cNvPr>
          <p:cNvSpPr txBox="1"/>
          <p:nvPr/>
        </p:nvSpPr>
        <p:spPr>
          <a:xfrm>
            <a:off x="179397" y="4680914"/>
            <a:ext cx="12155477" cy="2000548"/>
          </a:xfrm>
          <a:prstGeom prst="rect">
            <a:avLst/>
          </a:prstGeom>
          <a:noFill/>
        </p:spPr>
        <p:txBody>
          <a:bodyPr wrap="square" lIns="91440" tIns="45720" rIns="91440" bIns="45720" rtlCol="0" anchor="t">
            <a:spAutoFit/>
          </a:bodyPr>
          <a:lstStyle/>
          <a:p>
            <a:r>
              <a:rPr lang="en-GB" sz="4000" b="1" dirty="0">
                <a:solidFill>
                  <a:srgbClr val="002F5F"/>
                </a:solidFill>
                <a:latin typeface="Myriad Pro"/>
              </a:rPr>
              <a:t>Not going to Plan?</a:t>
            </a:r>
          </a:p>
          <a:p>
            <a:pPr marL="457200" indent="-457200">
              <a:buFont typeface="Arial" panose="020B0604020202020204" pitchFamily="34" charset="0"/>
              <a:buChar char="•"/>
            </a:pPr>
            <a:r>
              <a:rPr lang="en-GB" sz="2800" dirty="0">
                <a:solidFill>
                  <a:srgbClr val="002F5F"/>
                </a:solidFill>
                <a:latin typeface="Myriad Pro"/>
                <a:cs typeface="Calibri"/>
              </a:rPr>
              <a:t>Adjust the Project Plan as necessary – be flexible</a:t>
            </a:r>
          </a:p>
          <a:p>
            <a:pPr marL="914400" lvl="1" indent="-457200">
              <a:buFont typeface="Arial" panose="020B0604020202020204" pitchFamily="34" charset="0"/>
              <a:buChar char="•"/>
            </a:pPr>
            <a:r>
              <a:rPr lang="en-GB" sz="2800" dirty="0">
                <a:solidFill>
                  <a:srgbClr val="002F5F"/>
                </a:solidFill>
                <a:latin typeface="Myriad Pro"/>
                <a:cs typeface="Calibri"/>
              </a:rPr>
              <a:t>Dial-back ambitions to ensure success</a:t>
            </a:r>
          </a:p>
          <a:p>
            <a:pPr marL="457200" indent="-457200">
              <a:buFont typeface="Arial" panose="020B0604020202020204" pitchFamily="34" charset="0"/>
              <a:buChar char="•"/>
            </a:pPr>
            <a:r>
              <a:rPr lang="en-GB" sz="2800" dirty="0">
                <a:solidFill>
                  <a:srgbClr val="002F5F"/>
                </a:solidFill>
                <a:latin typeface="Myriad Pro"/>
                <a:cs typeface="Calibri"/>
              </a:rPr>
              <a:t>Beware of ‘Scope Creep</a:t>
            </a:r>
            <a:r>
              <a:rPr lang="en-GB" sz="2400" dirty="0">
                <a:solidFill>
                  <a:srgbClr val="002F5F"/>
                </a:solidFill>
                <a:latin typeface="Myriad Pro"/>
                <a:cs typeface="Calibri"/>
              </a:rPr>
              <a:t>’</a:t>
            </a:r>
          </a:p>
        </p:txBody>
      </p:sp>
    </p:spTree>
    <p:extLst>
      <p:ext uri="{BB962C8B-B14F-4D97-AF65-F5344CB8AC3E}">
        <p14:creationId xmlns:p14="http://schemas.microsoft.com/office/powerpoint/2010/main" val="69638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3" grpId="0" build="p" bldLvl="2"/>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14FDE-E1FA-654E-F422-9A69DA0FA5D6}"/>
              </a:ext>
            </a:extLst>
          </p:cNvPr>
          <p:cNvSpPr>
            <a:spLocks noGrp="1"/>
          </p:cNvSpPr>
          <p:nvPr>
            <p:ph type="ctrTitle"/>
          </p:nvPr>
        </p:nvSpPr>
        <p:spPr>
          <a:xfrm>
            <a:off x="630480" y="753901"/>
            <a:ext cx="3990974" cy="683419"/>
          </a:xfrm>
        </p:spPr>
        <p:txBody>
          <a:bodyPr>
            <a:normAutofit/>
          </a:bodyPr>
          <a:lstStyle/>
          <a:p>
            <a:r>
              <a:rPr lang="en-GB" dirty="0"/>
              <a:t>CREST AWARDS</a:t>
            </a:r>
          </a:p>
        </p:txBody>
      </p:sp>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084764" y="417521"/>
            <a:ext cx="3863294" cy="1355295"/>
          </a:xfrm>
        </p:spPr>
        <p:txBody>
          <a:bodyPr anchor="ctr" anchorCtr="0">
            <a:normAutofit/>
          </a:bodyPr>
          <a:lstStyle/>
          <a:p>
            <a:r>
              <a:rPr lang="en-GB" dirty="0">
                <a:latin typeface="Myriad Pro"/>
              </a:rPr>
              <a:t>Going forward</a:t>
            </a:r>
          </a:p>
        </p:txBody>
      </p:sp>
      <p:sp>
        <p:nvSpPr>
          <p:cNvPr id="3" name="TextBox 2">
            <a:extLst>
              <a:ext uri="{FF2B5EF4-FFF2-40B4-BE49-F238E27FC236}">
                <a16:creationId xmlns:a16="http://schemas.microsoft.com/office/drawing/2014/main" id="{16B65163-B898-2B3A-A4D4-EDEA0135F9C0}"/>
              </a:ext>
            </a:extLst>
          </p:cNvPr>
          <p:cNvSpPr txBox="1"/>
          <p:nvPr/>
        </p:nvSpPr>
        <p:spPr>
          <a:xfrm>
            <a:off x="491139" y="2382905"/>
            <a:ext cx="6528785" cy="3539430"/>
          </a:xfrm>
          <a:prstGeom prst="rect">
            <a:avLst/>
          </a:prstGeom>
          <a:noFill/>
        </p:spPr>
        <p:txBody>
          <a:bodyPr wrap="square" lIns="91440" tIns="45720" rIns="91440" bIns="45720" rtlCol="0" anchor="t">
            <a:spAutoFit/>
          </a:bodyPr>
          <a:lstStyle/>
          <a:p>
            <a:r>
              <a:rPr lang="en-GB" sz="2800" b="1" u="sng" dirty="0">
                <a:solidFill>
                  <a:srgbClr val="002F5F"/>
                </a:solidFill>
                <a:latin typeface="Myriad Pro"/>
              </a:rPr>
              <a:t>You should now know:</a:t>
            </a:r>
            <a:endParaRPr lang="en-US" sz="2800" dirty="0">
              <a:solidFill>
                <a:srgbClr val="000000"/>
              </a:solidFill>
              <a:latin typeface="Calibri"/>
              <a:cs typeface="Calibri"/>
            </a:endParaRPr>
          </a:p>
          <a:p>
            <a:endParaRPr lang="en-GB" sz="2800" b="1" u="sng" dirty="0">
              <a:solidFill>
                <a:srgbClr val="002F5F"/>
              </a:solidFill>
              <a:latin typeface="Myriad Pro"/>
            </a:endParaRPr>
          </a:p>
          <a:p>
            <a:pPr marL="342900" indent="-342900">
              <a:buFont typeface="Arial" panose="020B0604020202020204" pitchFamily="34" charset="0"/>
              <a:buChar char="•"/>
            </a:pPr>
            <a:r>
              <a:rPr lang="en-GB" sz="2400" dirty="0">
                <a:solidFill>
                  <a:srgbClr val="002F5F"/>
                </a:solidFill>
                <a:latin typeface="Myriad Pro"/>
              </a:rPr>
              <a:t>How to plan and deliver a project</a:t>
            </a:r>
          </a:p>
          <a:p>
            <a:pPr marL="342900" indent="-342900">
              <a:buFont typeface="Arial" panose="020B0604020202020204" pitchFamily="34" charset="0"/>
              <a:buChar char="•"/>
            </a:pPr>
            <a:r>
              <a:rPr lang="en-GB" sz="2400" dirty="0">
                <a:solidFill>
                  <a:srgbClr val="002F5F"/>
                </a:solidFill>
                <a:latin typeface="Myriad Pro"/>
              </a:rPr>
              <a:t>How to amend a plan to achieve delivery</a:t>
            </a:r>
          </a:p>
          <a:p>
            <a:pPr marL="342900" indent="-342900">
              <a:buFont typeface="Arial" panose="020B0604020202020204" pitchFamily="34" charset="0"/>
              <a:buChar char="•"/>
            </a:pPr>
            <a:r>
              <a:rPr lang="en-GB" sz="2400" dirty="0">
                <a:solidFill>
                  <a:srgbClr val="002F5F"/>
                </a:solidFill>
                <a:latin typeface="Myriad Pro"/>
              </a:rPr>
              <a:t>How to measure success</a:t>
            </a:r>
          </a:p>
          <a:p>
            <a:endParaRPr lang="en-GB" sz="2400" b="1" dirty="0">
              <a:solidFill>
                <a:srgbClr val="002F5F"/>
              </a:solidFill>
              <a:latin typeface="Myriad Pro"/>
            </a:endParaRPr>
          </a:p>
          <a:p>
            <a:pPr algn="ctr"/>
            <a:r>
              <a:rPr lang="en-GB" sz="2400" b="1" dirty="0">
                <a:solidFill>
                  <a:srgbClr val="002F5F"/>
                </a:solidFill>
                <a:latin typeface="Myriad Pro"/>
              </a:rPr>
              <a:t>Well done. You are all now Project Managers</a:t>
            </a:r>
            <a:endParaRPr lang="en-GB" dirty="0">
              <a:cs typeface="Calibri"/>
            </a:endParaRPr>
          </a:p>
          <a:p>
            <a:endParaRPr lang="en-GB" sz="2400" b="1" dirty="0">
              <a:solidFill>
                <a:srgbClr val="002F5F"/>
              </a:solidFill>
              <a:latin typeface="Myriad Pro"/>
              <a:cs typeface="Calibri"/>
            </a:endParaRPr>
          </a:p>
          <a:p>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7150581" y="3621424"/>
            <a:ext cx="4128654" cy="2328140"/>
          </a:xfrm>
          <a:prstGeom prst="rect">
            <a:avLst/>
          </a:prstGeom>
        </p:spPr>
      </p:pic>
    </p:spTree>
    <p:extLst>
      <p:ext uri="{BB962C8B-B14F-4D97-AF65-F5344CB8AC3E}">
        <p14:creationId xmlns:p14="http://schemas.microsoft.com/office/powerpoint/2010/main" val="28089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PROJECT WORK</a:t>
            </a:r>
          </a:p>
        </p:txBody>
      </p:sp>
    </p:spTree>
    <p:extLst>
      <p:ext uri="{BB962C8B-B14F-4D97-AF65-F5344CB8AC3E}">
        <p14:creationId xmlns:p14="http://schemas.microsoft.com/office/powerpoint/2010/main" val="22798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qr code on a blue background&#10;&#10;Description automatically generated">
            <a:extLst>
              <a:ext uri="{FF2B5EF4-FFF2-40B4-BE49-F238E27FC236}">
                <a16:creationId xmlns:a16="http://schemas.microsoft.com/office/drawing/2014/main" id="{01606512-2597-47C1-B8E7-85AE4738C179}"/>
              </a:ext>
            </a:extLst>
          </p:cNvPr>
          <p:cNvPicPr>
            <a:picLocks noChangeAspect="1"/>
          </p:cNvPicPr>
          <p:nvPr/>
        </p:nvPicPr>
        <p:blipFill rotWithShape="1">
          <a:blip r:embed="rId2">
            <a:extLst>
              <a:ext uri="{28A0092B-C50C-407E-A947-70E740481C1C}">
                <a14:useLocalDpi xmlns:a14="http://schemas.microsoft.com/office/drawing/2010/main" val="0"/>
              </a:ext>
            </a:extLst>
          </a:blip>
          <a:srcRect t="32497" b="11264"/>
          <a:stretch/>
        </p:blipFill>
        <p:spPr>
          <a:xfrm>
            <a:off x="20" y="1282"/>
            <a:ext cx="12191980" cy="6856718"/>
          </a:xfrm>
          <a:prstGeom prst="rect">
            <a:avLst/>
          </a:prstGeom>
        </p:spPr>
      </p:pic>
    </p:spTree>
    <p:extLst>
      <p:ext uri="{BB962C8B-B14F-4D97-AF65-F5344CB8AC3E}">
        <p14:creationId xmlns:p14="http://schemas.microsoft.com/office/powerpoint/2010/main" val="1505842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75% Question</a:t>
            </a:r>
          </a:p>
        </p:txBody>
      </p:sp>
      <p:sp>
        <p:nvSpPr>
          <p:cNvPr id="6" name="Title 5">
            <a:extLst>
              <a:ext uri="{FF2B5EF4-FFF2-40B4-BE49-F238E27FC236}">
                <a16:creationId xmlns:a16="http://schemas.microsoft.com/office/drawing/2014/main" id="{07DD60A6-AD42-BF24-4113-9286EE29278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93542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TotalTime>
  <Words>2935</Words>
  <Application>Microsoft Office PowerPoint</Application>
  <PresentationFormat>Widescreen</PresentationFormat>
  <Paragraphs>531</Paragraphs>
  <Slides>83</Slides>
  <Notes>32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83</vt:i4>
      </vt:variant>
    </vt:vector>
  </HeadingPairs>
  <TitlesOfParts>
    <vt:vector size="93" baseType="lpstr">
      <vt:lpstr>Aptos</vt:lpstr>
      <vt:lpstr>Arial</vt:lpstr>
      <vt:lpstr>Arial Narrow</vt:lpstr>
      <vt:lpstr>Bahnschrift Condensed</vt:lpstr>
      <vt:lpstr>Calibri</vt:lpstr>
      <vt:lpstr>Calibri Light</vt:lpstr>
      <vt:lpstr>Myriad Pro</vt:lpstr>
      <vt:lpstr>Office Theme</vt:lpstr>
      <vt:lpstr>Custom Design</vt:lpstr>
      <vt:lpstr>Horizon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1% Question</vt:lpstr>
      <vt:lpstr>PowerPoint Presentation</vt:lpstr>
      <vt:lpstr>PowerPoint Presentation</vt:lpstr>
      <vt:lpstr>PowerPoint Presentation</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CREST AWARDS</vt:lpstr>
      <vt:lpstr>PowerPoint Presentation</vt:lpstr>
      <vt:lpstr>CREST PROJECTS</vt:lpstr>
      <vt:lpstr>PowerPoint Presentation</vt:lpstr>
      <vt:lpstr>CREST AWARDS</vt:lpstr>
      <vt:lpstr>CREST AWARDS</vt:lpstr>
      <vt:lpstr>CREST AWARDS</vt:lpstr>
      <vt:lpstr>CREST AWARDS</vt:lpstr>
      <vt:lpstr>CREST AWARDS</vt:lpstr>
      <vt:lpstr>CREST AWARDS</vt:lpstr>
      <vt:lpstr>CREST AWARDS</vt:lpstr>
      <vt:lpstr>CREST AWARDS</vt:lpstr>
      <vt:lpstr>CREST AWARDS</vt:lpstr>
      <vt:lpstr>CREST AWARDS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Lathbury</dc:creator>
  <cp:lastModifiedBy>Harrison Milburn</cp:lastModifiedBy>
  <cp:revision>2</cp:revision>
  <dcterms:created xsi:type="dcterms:W3CDTF">2023-08-30T07:52:24Z</dcterms:created>
  <dcterms:modified xsi:type="dcterms:W3CDTF">2025-01-31T10:45:49Z</dcterms:modified>
</cp:coreProperties>
</file>